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797675" cy="99266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B571C781-798A-4923-8D08-4113D1DD8CB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DC095C34-A4BD-46FA-89DB-843B61D8464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22D67B5A-A302-47B5-AEC8-2AC5E413AB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1AA5C-A563-42D5-8B7D-E3C253567702}" type="datetimeFigureOut">
              <a:rPr lang="ko-KR" altLang="en-US" smtClean="0"/>
              <a:t>2024-07-05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EE26BDD5-2CB6-4212-A0BE-62580A60AC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A6782F1C-26AC-4B88-A645-A3CD80B842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744C5-6765-4675-BC3C-D11A243E608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791483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8DB2D9A5-731D-43FE-AF86-6B5A9DF306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B7E38A3E-6537-4B99-B1EA-88D137D7D83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5B850C48-1F8A-46BE-8713-B53DB0F56C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1AA5C-A563-42D5-8B7D-E3C253567702}" type="datetimeFigureOut">
              <a:rPr lang="ko-KR" altLang="en-US" smtClean="0"/>
              <a:t>2024-07-05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04522709-7681-4939-9CFE-452C65A9CF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1ABB4A99-D821-4C4C-A7A1-C239F6CFB7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744C5-6765-4675-BC3C-D11A243E608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208286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6B7D3C5D-A0F1-4314-A2E8-5808628BF1E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8AB00BF0-2978-405E-9CD6-9A088B07215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400185A3-3560-423A-96C6-805B0226AE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1AA5C-A563-42D5-8B7D-E3C253567702}" type="datetimeFigureOut">
              <a:rPr lang="ko-KR" altLang="en-US" smtClean="0"/>
              <a:t>2024-07-05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86C80AD6-CE53-4F96-A8D7-4A9B85E447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E8C88491-3EA1-4FF8-A079-50F7760712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744C5-6765-4675-BC3C-D11A243E608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094626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AE23A527-9D78-434B-89D8-DE8394EB26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D57B67B2-92F2-4916-BD5B-8C409AC4CE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0B147B45-F5F6-4C20-A018-EB1C5319C6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1AA5C-A563-42D5-8B7D-E3C253567702}" type="datetimeFigureOut">
              <a:rPr lang="ko-KR" altLang="en-US" smtClean="0"/>
              <a:t>2024-07-05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07880433-B6AB-4E5B-B705-4C3A55578E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73AA34BD-ABBF-4033-B52F-332BE3A93F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744C5-6765-4675-BC3C-D11A243E608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781909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77BB034A-5128-4238-9779-9080E183B0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94B1873E-729D-4559-A72D-591A7A5E45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BCA0FCC1-F7C8-4C7C-A35A-99B5753559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1AA5C-A563-42D5-8B7D-E3C253567702}" type="datetimeFigureOut">
              <a:rPr lang="ko-KR" altLang="en-US" smtClean="0"/>
              <a:t>2024-07-05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DCC787AA-ECB3-4AD5-A97A-C5D702C186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0FEFA263-53D2-48E5-8115-D596E6D502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744C5-6765-4675-BC3C-D11A243E608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922754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9A0E36AF-492B-4247-B46C-CA166BB11A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A7D98FE4-8BF7-49A8-8EAE-13C65561593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72B47B50-9209-424E-9DFC-CA675D08E60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FC5E2404-A5CA-4022-83DD-5C8D4FB67D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1AA5C-A563-42D5-8B7D-E3C253567702}" type="datetimeFigureOut">
              <a:rPr lang="ko-KR" altLang="en-US" smtClean="0"/>
              <a:t>2024-07-05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5DFACD81-9B9B-4CA0-908E-E67A611086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4E679C06-25B8-47EB-B791-8C37A907E6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744C5-6765-4675-BC3C-D11A243E608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308488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F1901D7F-18F3-496D-BB50-83D841A047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F919F0F5-4CBA-47B3-85C9-28AD199AEC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E2663044-E907-49EC-B0DF-EE8D18CDBA0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5F3FB651-2A31-4016-8866-2286D663648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64AE95BA-0A9D-4DCB-8B3C-021CC4CC2F3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1A7FEBC0-95A0-4F90-8223-AC0D27F688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1AA5C-A563-42D5-8B7D-E3C253567702}" type="datetimeFigureOut">
              <a:rPr lang="ko-KR" altLang="en-US" smtClean="0"/>
              <a:t>2024-07-05</a:t>
            </a:fld>
            <a:endParaRPr lang="ko-KR" altLang="en-US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EB89784E-5BD8-4086-8615-9D97BAD9B5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1CFA31EF-D520-4ADE-A43B-863FBF13B9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744C5-6765-4675-BC3C-D11A243E608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113961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1D66C927-F434-4EE6-9207-F5A8535939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5B9DB89C-9F9C-415B-B8B4-64DADD303E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1AA5C-A563-42D5-8B7D-E3C253567702}" type="datetimeFigureOut">
              <a:rPr lang="ko-KR" altLang="en-US" smtClean="0"/>
              <a:t>2024-07-05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12379FC1-82D8-4F46-8A33-852EF63523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48FF6FBE-FB3D-4112-9CF3-59B86B57A4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744C5-6765-4675-BC3C-D11A243E608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2759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4997FB97-02E1-43BD-AD05-DD3605D2B4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1AA5C-A563-42D5-8B7D-E3C253567702}" type="datetimeFigureOut">
              <a:rPr lang="ko-KR" altLang="en-US" smtClean="0"/>
              <a:t>2024-07-05</a:t>
            </a:fld>
            <a:endParaRPr lang="ko-KR" altLang="en-US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F9014396-D1B1-4B98-BF6A-C2AC1CB258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3CCC36A1-B047-4DF7-8422-77EDA54974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744C5-6765-4675-BC3C-D11A243E608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070567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2D3ABA30-DA76-41D1-9CF1-44B71D6328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D6F251EA-587C-4917-8D58-9D312ED870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931B0900-093F-4ABF-84CB-86B76DC0604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33D5F100-C07A-45BD-9FB9-070382A364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1AA5C-A563-42D5-8B7D-E3C253567702}" type="datetimeFigureOut">
              <a:rPr lang="ko-KR" altLang="en-US" smtClean="0"/>
              <a:t>2024-07-05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77AECA39-FA2B-471B-BD0F-BC31C500F1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B8DF35FB-7CFE-4FF2-BF10-BABBD6BFE1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744C5-6765-4675-BC3C-D11A243E608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519174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89F65E13-E4CD-4F2A-A933-2C233A5340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51C730F1-3351-4107-9E55-60DE71B9E1C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FC51D3AD-74BA-486C-98D6-770BBDEE75E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D8C8D990-F890-47B6-83F6-91878CB84F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1AA5C-A563-42D5-8B7D-E3C253567702}" type="datetimeFigureOut">
              <a:rPr lang="ko-KR" altLang="en-US" smtClean="0"/>
              <a:t>2024-07-05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F860C9CC-A2D1-4AF5-92D4-832208C75B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B7C2947C-0D3B-4A76-9FAD-8E3743F2B8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744C5-6765-4675-BC3C-D11A243E608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523102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1095ECF5-07E9-4545-839A-AAA6A35CAD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4C414025-0E51-4DD9-BCA8-8A739D673D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ED4DADB7-9064-48A6-9120-B8FFBF75018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E1AA5C-A563-42D5-8B7D-E3C253567702}" type="datetimeFigureOut">
              <a:rPr lang="ko-KR" altLang="en-US" smtClean="0"/>
              <a:t>2024-07-05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A2AF0F28-51E7-4C66-8042-D1D1BFA12CA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48FD7EA5-7AF5-4090-9E3E-586E1E5C8D7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B744C5-6765-4675-BC3C-D11A243E608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391133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>
            <a:extLst>
              <a:ext uri="{FF2B5EF4-FFF2-40B4-BE49-F238E27FC236}">
                <a16:creationId xmlns:a16="http://schemas.microsoft.com/office/drawing/2014/main" id="{D9ADC323-AD7E-4779-B859-DDAC4118DBB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253" r="10151"/>
          <a:stretch/>
        </p:blipFill>
        <p:spPr>
          <a:xfrm>
            <a:off x="3774872" y="0"/>
            <a:ext cx="8417128" cy="6858000"/>
          </a:xfrm>
          <a:prstGeom prst="rect">
            <a:avLst/>
          </a:prstGeom>
        </p:spPr>
      </p:pic>
      <p:sp>
        <p:nvSpPr>
          <p:cNvPr id="5" name="직사각형 4">
            <a:extLst>
              <a:ext uri="{FF2B5EF4-FFF2-40B4-BE49-F238E27FC236}">
                <a16:creationId xmlns:a16="http://schemas.microsoft.com/office/drawing/2014/main" id="{8D36730B-7E12-4549-B3CC-A027B7BC1835}"/>
              </a:ext>
            </a:extLst>
          </p:cNvPr>
          <p:cNvSpPr/>
          <p:nvPr/>
        </p:nvSpPr>
        <p:spPr>
          <a:xfrm rot="16200000" flipV="1">
            <a:off x="415021" y="-461281"/>
            <a:ext cx="6891555" cy="7747002"/>
          </a:xfrm>
          <a:prstGeom prst="rect">
            <a:avLst/>
          </a:prstGeom>
          <a:gradFill>
            <a:gsLst>
              <a:gs pos="63000">
                <a:schemeClr val="bg1">
                  <a:lumMod val="85000"/>
                </a:schemeClr>
              </a:gs>
              <a:gs pos="93000">
                <a:schemeClr val="accent4">
                  <a:lumMod val="20000"/>
                  <a:lumOff val="80000"/>
                  <a:alpha val="0"/>
                </a:schemeClr>
              </a:gs>
            </a:gsLst>
            <a:lin ang="16200000" scaled="1"/>
          </a:gra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CAB396C-D298-4A6A-A408-9830D3648A15}"/>
              </a:ext>
            </a:extLst>
          </p:cNvPr>
          <p:cNvSpPr txBox="1"/>
          <p:nvPr/>
        </p:nvSpPr>
        <p:spPr>
          <a:xfrm>
            <a:off x="205277" y="149933"/>
            <a:ext cx="5638799" cy="62386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>
                <a:latin typeface="궁서체" panose="02030609000101010101" pitchFamily="17" charset="-127"/>
                <a:ea typeface="궁서체" panose="02030609000101010101" pitchFamily="17" charset="-127"/>
              </a:rPr>
              <a:t>반갑습니다</a:t>
            </a:r>
            <a:r>
              <a:rPr lang="en-US" altLang="ko-KR">
                <a:latin typeface="궁서체" panose="02030609000101010101" pitchFamily="17" charset="-127"/>
                <a:ea typeface="궁서체" panose="02030609000101010101" pitchFamily="17" charset="-127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ko-KR" altLang="en-US">
                <a:latin typeface="궁서체" panose="02030609000101010101" pitchFamily="17" charset="-127"/>
                <a:ea typeface="궁서체" panose="02030609000101010101" pitchFamily="17" charset="-127"/>
              </a:rPr>
              <a:t>제주지방해양경찰청장 박상춘 입니다</a:t>
            </a:r>
            <a:r>
              <a:rPr lang="en-US" altLang="ko-KR">
                <a:latin typeface="궁서체" panose="02030609000101010101" pitchFamily="17" charset="-127"/>
                <a:ea typeface="궁서체" panose="02030609000101010101" pitchFamily="17" charset="-127"/>
              </a:rPr>
              <a:t>.</a:t>
            </a:r>
          </a:p>
          <a:p>
            <a:endParaRPr lang="en-US" altLang="ko-KR">
              <a:latin typeface="궁서체" panose="02030609000101010101" pitchFamily="17" charset="-127"/>
              <a:ea typeface="궁서체" panose="02030609000101010101" pitchFamily="17" charset="-127"/>
            </a:endParaRPr>
          </a:p>
          <a:p>
            <a:pPr>
              <a:lnSpc>
                <a:spcPct val="150000"/>
              </a:lnSpc>
            </a:pPr>
            <a:r>
              <a:rPr lang="ko-KR" altLang="en-US">
                <a:latin typeface="궁서체" panose="02030609000101010101" pitchFamily="17" charset="-127"/>
                <a:ea typeface="궁서체" panose="02030609000101010101" pitchFamily="17" charset="-127"/>
              </a:rPr>
              <a:t>제주해경청 홈페이지를 방문해 주신</a:t>
            </a:r>
            <a:endParaRPr lang="en-US" altLang="ko-KR">
              <a:latin typeface="궁서체" panose="02030609000101010101" pitchFamily="17" charset="-127"/>
              <a:ea typeface="궁서체" panose="02030609000101010101" pitchFamily="17" charset="-127"/>
            </a:endParaRPr>
          </a:p>
          <a:p>
            <a:pPr>
              <a:lnSpc>
                <a:spcPct val="150000"/>
              </a:lnSpc>
            </a:pPr>
            <a:r>
              <a:rPr lang="ko-KR" altLang="en-US">
                <a:latin typeface="궁서체" panose="02030609000101010101" pitchFamily="17" charset="-127"/>
                <a:ea typeface="궁서체" panose="02030609000101010101" pitchFamily="17" charset="-127"/>
              </a:rPr>
              <a:t>여러분을</a:t>
            </a:r>
            <a:r>
              <a:rPr lang="en-US" altLang="ko-KR">
                <a:latin typeface="궁서체" panose="02030609000101010101" pitchFamily="17" charset="-127"/>
                <a:ea typeface="궁서체" panose="02030609000101010101" pitchFamily="17" charset="-127"/>
              </a:rPr>
              <a:t> </a:t>
            </a:r>
            <a:r>
              <a:rPr lang="ko-KR" altLang="en-US">
                <a:latin typeface="궁서체" panose="02030609000101010101" pitchFamily="17" charset="-127"/>
                <a:ea typeface="궁서체" panose="02030609000101010101" pitchFamily="17" charset="-127"/>
              </a:rPr>
              <a:t>진심으로 환영합니다</a:t>
            </a:r>
            <a:r>
              <a:rPr lang="en-US" altLang="ko-KR">
                <a:latin typeface="궁서체" panose="02030609000101010101" pitchFamily="17" charset="-127"/>
                <a:ea typeface="궁서체" panose="02030609000101010101" pitchFamily="17" charset="-127"/>
              </a:rPr>
              <a:t>.</a:t>
            </a:r>
          </a:p>
          <a:p>
            <a:endParaRPr lang="en-US" altLang="ko-KR">
              <a:latin typeface="궁서체" panose="02030609000101010101" pitchFamily="17" charset="-127"/>
              <a:ea typeface="궁서체" panose="02030609000101010101" pitchFamily="17" charset="-127"/>
            </a:endParaRPr>
          </a:p>
          <a:p>
            <a:pPr>
              <a:lnSpc>
                <a:spcPct val="150000"/>
              </a:lnSpc>
            </a:pPr>
            <a:r>
              <a:rPr lang="ko-KR" altLang="en-US">
                <a:latin typeface="궁서체" panose="02030609000101010101" pitchFamily="17" charset="-127"/>
                <a:ea typeface="궁서체" panose="02030609000101010101" pitchFamily="17" charset="-127"/>
              </a:rPr>
              <a:t>제주해양경찰은 해상에서의</a:t>
            </a:r>
            <a:endParaRPr lang="en-US" altLang="ko-KR">
              <a:latin typeface="궁서체" panose="02030609000101010101" pitchFamily="17" charset="-127"/>
              <a:ea typeface="궁서체" panose="02030609000101010101" pitchFamily="17" charset="-127"/>
            </a:endParaRPr>
          </a:p>
          <a:p>
            <a:pPr>
              <a:lnSpc>
                <a:spcPct val="150000"/>
              </a:lnSpc>
            </a:pPr>
            <a:r>
              <a:rPr lang="ko-KR" altLang="en-US">
                <a:latin typeface="궁서체" panose="02030609000101010101" pitchFamily="17" charset="-127"/>
                <a:ea typeface="궁서체" panose="02030609000101010101" pitchFamily="17" charset="-127"/>
              </a:rPr>
              <a:t>주권수호ㆍ구조안전ㆍ치안ㆍ환경 등</a:t>
            </a:r>
            <a:endParaRPr lang="en-US" altLang="ko-KR">
              <a:latin typeface="궁서체" panose="02030609000101010101" pitchFamily="17" charset="-127"/>
              <a:ea typeface="궁서체" panose="02030609000101010101" pitchFamily="17" charset="-127"/>
            </a:endParaRPr>
          </a:p>
          <a:p>
            <a:pPr>
              <a:lnSpc>
                <a:spcPct val="150000"/>
              </a:lnSpc>
            </a:pPr>
            <a:r>
              <a:rPr lang="ko-KR" altLang="en-US">
                <a:latin typeface="궁서체" panose="02030609000101010101" pitchFamily="17" charset="-127"/>
                <a:ea typeface="궁서체" panose="02030609000101010101" pitchFamily="17" charset="-127"/>
              </a:rPr>
              <a:t>임무를 완벽하게 완수하여 신뢰받는 조직으로</a:t>
            </a:r>
            <a:endParaRPr lang="en-US" altLang="ko-KR">
              <a:latin typeface="궁서체" panose="02030609000101010101" pitchFamily="17" charset="-127"/>
              <a:ea typeface="궁서체" panose="02030609000101010101" pitchFamily="17" charset="-127"/>
            </a:endParaRPr>
          </a:p>
          <a:p>
            <a:pPr>
              <a:lnSpc>
                <a:spcPct val="150000"/>
              </a:lnSpc>
            </a:pPr>
            <a:r>
              <a:rPr lang="ko-KR" altLang="en-US">
                <a:latin typeface="궁서체" panose="02030609000101010101" pitchFamily="17" charset="-127"/>
                <a:ea typeface="궁서체" panose="02030609000101010101" pitchFamily="17" charset="-127"/>
              </a:rPr>
              <a:t>거듭날 것을 약속드립니다</a:t>
            </a:r>
            <a:r>
              <a:rPr lang="en-US" altLang="ko-KR">
                <a:latin typeface="궁서체" panose="02030609000101010101" pitchFamily="17" charset="-127"/>
                <a:ea typeface="궁서체" panose="02030609000101010101" pitchFamily="17" charset="-127"/>
              </a:rPr>
              <a:t>.</a:t>
            </a:r>
          </a:p>
          <a:p>
            <a:endParaRPr lang="en-US" altLang="ko-KR">
              <a:latin typeface="궁서체" panose="02030609000101010101" pitchFamily="17" charset="-127"/>
              <a:ea typeface="궁서체" panose="02030609000101010101" pitchFamily="17" charset="-127"/>
            </a:endParaRPr>
          </a:p>
          <a:p>
            <a:pPr>
              <a:lnSpc>
                <a:spcPct val="150000"/>
              </a:lnSpc>
            </a:pPr>
            <a:r>
              <a:rPr lang="ko-KR" altLang="en-US">
                <a:latin typeface="궁서체" panose="02030609000101010101" pitchFamily="17" charset="-127"/>
                <a:ea typeface="궁서체" panose="02030609000101010101" pitchFamily="17" charset="-127"/>
              </a:rPr>
              <a:t>국민 여러분의 많은 응원을 부탁드립니다</a:t>
            </a:r>
            <a:r>
              <a:rPr lang="en-US" altLang="ko-KR">
                <a:latin typeface="궁서체" panose="02030609000101010101" pitchFamily="17" charset="-127"/>
                <a:ea typeface="궁서체" panose="02030609000101010101" pitchFamily="17" charset="-127"/>
              </a:rPr>
              <a:t>.</a:t>
            </a:r>
          </a:p>
          <a:p>
            <a:endParaRPr lang="en-US" altLang="ko-KR">
              <a:latin typeface="궁서체" panose="02030609000101010101" pitchFamily="17" charset="-127"/>
              <a:ea typeface="궁서체" panose="02030609000101010101" pitchFamily="17" charset="-127"/>
            </a:endParaRPr>
          </a:p>
          <a:p>
            <a:pPr>
              <a:lnSpc>
                <a:spcPct val="150000"/>
              </a:lnSpc>
            </a:pPr>
            <a:r>
              <a:rPr lang="ko-KR" altLang="en-US">
                <a:latin typeface="궁서체" panose="02030609000101010101" pitchFamily="17" charset="-127"/>
                <a:ea typeface="궁서체" panose="02030609000101010101" pitchFamily="17" charset="-127"/>
              </a:rPr>
              <a:t>감사합니다</a:t>
            </a:r>
            <a:r>
              <a:rPr lang="en-US" altLang="ko-KR">
                <a:latin typeface="궁서체" panose="02030609000101010101" pitchFamily="17" charset="-127"/>
                <a:ea typeface="궁서체" panose="02030609000101010101" pitchFamily="17" charset="-127"/>
              </a:rPr>
              <a:t>.</a:t>
            </a:r>
          </a:p>
          <a:p>
            <a:pPr>
              <a:lnSpc>
                <a:spcPct val="150000"/>
              </a:lnSpc>
            </a:pPr>
            <a:endParaRPr lang="en-US" altLang="ko-KR">
              <a:latin typeface="궁서체" panose="02030609000101010101" pitchFamily="17" charset="-127"/>
              <a:ea typeface="궁서체" panose="02030609000101010101" pitchFamily="17" charset="-127"/>
            </a:endParaRPr>
          </a:p>
          <a:p>
            <a:pPr>
              <a:lnSpc>
                <a:spcPct val="150000"/>
              </a:lnSpc>
            </a:pPr>
            <a:r>
              <a:rPr lang="en-US" altLang="ko-KR">
                <a:latin typeface="궁서체" panose="02030609000101010101" pitchFamily="17" charset="-127"/>
                <a:ea typeface="궁서체" panose="02030609000101010101" pitchFamily="17" charset="-127"/>
              </a:rPr>
              <a:t>       </a:t>
            </a:r>
            <a:r>
              <a:rPr lang="ko-KR" altLang="en-US" sz="2400">
                <a:latin typeface="궁서체" panose="02030609000101010101" pitchFamily="17" charset="-127"/>
                <a:ea typeface="궁서체" panose="02030609000101010101" pitchFamily="17" charset="-127"/>
              </a:rPr>
              <a:t>제주지방해양경찰청장 박 상 춘</a:t>
            </a:r>
            <a:endParaRPr lang="ko-KR" altLang="en-US">
              <a:latin typeface="궁서체" panose="02030609000101010101" pitchFamily="17" charset="-127"/>
              <a:ea typeface="궁서체" panose="02030609000101010101" pitchFamily="17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7658267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67</TotalTime>
  <Words>40</Words>
  <Application>Microsoft Office PowerPoint</Application>
  <PresentationFormat>와이드스크린</PresentationFormat>
  <Paragraphs>16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5" baseType="lpstr">
      <vt:lpstr>궁서체</vt:lpstr>
      <vt:lpstr>맑은 고딕</vt:lpstr>
      <vt:lpstr>Arial</vt:lpstr>
      <vt:lpstr>Office 테마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내부망</dc:creator>
  <cp:lastModifiedBy>내부망</cp:lastModifiedBy>
  <cp:revision>19</cp:revision>
  <cp:lastPrinted>2024-07-04T08:09:46Z</cp:lastPrinted>
  <dcterms:created xsi:type="dcterms:W3CDTF">2023-06-09T01:16:44Z</dcterms:created>
  <dcterms:modified xsi:type="dcterms:W3CDTF">2024-07-05T00:01:55Z</dcterms:modified>
</cp:coreProperties>
</file>