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64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740" y="-78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0683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1566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367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2026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8016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135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4072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8607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7415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8866130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51868-E19B-414E-A97D-CA12E3AC2418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153DC-7583-4663-8DA2-18DA3E3D02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066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관할별 지도\후포지도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27334" y="21566"/>
            <a:ext cx="9009162" cy="6791810"/>
          </a:xfrm>
          <a:prstGeom prst="rect">
            <a:avLst/>
          </a:prstGeom>
          <a:noFill/>
        </p:spPr>
      </p:pic>
      <p:sp>
        <p:nvSpPr>
          <p:cNvPr id="43" name="TextBox 42"/>
          <p:cNvSpPr txBox="1"/>
          <p:nvPr/>
        </p:nvSpPr>
        <p:spPr>
          <a:xfrm>
            <a:off x="6138838" y="234170"/>
            <a:ext cx="2639402" cy="49244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b="1"/>
              <a:t>후포 연안사고 정리지도</a:t>
            </a:r>
            <a:endParaRPr lang="ko-KR" altLang="en-US" b="1"/>
          </a:p>
          <a:p>
            <a:pPr algn="ctr">
              <a:defRPr/>
            </a:pPr>
            <a:r>
              <a:rPr lang="en-US" altLang="ko-KR" sz="800" b="1"/>
              <a:t>(2016. 1. ~ 2020. 11.) </a:t>
            </a:r>
            <a:endParaRPr lang="ko-KR" altLang="en-US" sz="800" b="1"/>
          </a:p>
        </p:txBody>
      </p:sp>
      <p:sp>
        <p:nvSpPr>
          <p:cNvPr id="45" name="직사각형 44"/>
          <p:cNvSpPr/>
          <p:nvPr/>
        </p:nvSpPr>
        <p:spPr>
          <a:xfrm>
            <a:off x="6268860" y="5229200"/>
            <a:ext cx="2695628" cy="15077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6" name="폭발 1 45"/>
          <p:cNvSpPr/>
          <p:nvPr/>
        </p:nvSpPr>
        <p:spPr>
          <a:xfrm>
            <a:off x="6414569" y="5318142"/>
            <a:ext cx="364274" cy="237691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7" name="폭발 1 46"/>
          <p:cNvSpPr/>
          <p:nvPr/>
        </p:nvSpPr>
        <p:spPr>
          <a:xfrm>
            <a:off x="6407232" y="6149586"/>
            <a:ext cx="364274" cy="190152"/>
          </a:xfrm>
          <a:prstGeom prst="irregularSeal1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8" name="폭발 1 47"/>
          <p:cNvSpPr/>
          <p:nvPr/>
        </p:nvSpPr>
        <p:spPr>
          <a:xfrm>
            <a:off x="6381793" y="5903146"/>
            <a:ext cx="389712" cy="142614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폭발 2 48"/>
          <p:cNvSpPr/>
          <p:nvPr/>
        </p:nvSpPr>
        <p:spPr>
          <a:xfrm>
            <a:off x="6381828" y="5605896"/>
            <a:ext cx="429791" cy="19013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6851698" y="5263078"/>
            <a:ext cx="1176686" cy="3166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500"/>
              <a:t>사망</a:t>
            </a:r>
            <a:r>
              <a:rPr lang="en-US" altLang="ko-KR" sz="1500"/>
              <a:t>, </a:t>
            </a:r>
            <a:r>
              <a:rPr lang="ko-KR" altLang="en-US" sz="1500"/>
              <a:t>실종</a:t>
            </a:r>
            <a:endParaRPr lang="ko-KR" altLang="en-US" sz="1500"/>
          </a:p>
        </p:txBody>
      </p:sp>
      <p:sp>
        <p:nvSpPr>
          <p:cNvPr id="51" name="TextBox 50"/>
          <p:cNvSpPr txBox="1"/>
          <p:nvPr/>
        </p:nvSpPr>
        <p:spPr>
          <a:xfrm>
            <a:off x="6850117" y="5517232"/>
            <a:ext cx="1826339" cy="3196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500"/>
              <a:t>레저</a:t>
            </a:r>
            <a:r>
              <a:rPr lang="en-US" altLang="ko-KR" sz="1500"/>
              <a:t>, </a:t>
            </a:r>
            <a:r>
              <a:rPr lang="ko-KR" altLang="en-US" sz="1500"/>
              <a:t>물놀이</a:t>
            </a:r>
            <a:r>
              <a:rPr lang="en-US" altLang="ko-KR" sz="1500"/>
              <a:t>, </a:t>
            </a:r>
            <a:r>
              <a:rPr lang="ko-KR" altLang="en-US" sz="1500"/>
              <a:t>표류</a:t>
            </a:r>
            <a:endParaRPr lang="ko-KR" altLang="en-US" sz="1500"/>
          </a:p>
        </p:txBody>
      </p:sp>
      <p:sp>
        <p:nvSpPr>
          <p:cNvPr id="52" name="TextBox 51"/>
          <p:cNvSpPr txBox="1"/>
          <p:nvPr/>
        </p:nvSpPr>
        <p:spPr>
          <a:xfrm>
            <a:off x="6853580" y="5841949"/>
            <a:ext cx="1102796" cy="318821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500"/>
              <a:t>추락</a:t>
            </a:r>
            <a:r>
              <a:rPr lang="en-US" altLang="ko-KR" sz="1500"/>
              <a:t>, </a:t>
            </a:r>
            <a:r>
              <a:rPr lang="ko-KR" altLang="en-US" sz="1500"/>
              <a:t>익수</a:t>
            </a:r>
            <a:endParaRPr lang="ko-KR" altLang="en-US" sz="1500"/>
          </a:p>
        </p:txBody>
      </p:sp>
      <p:sp>
        <p:nvSpPr>
          <p:cNvPr id="53" name="TextBox 52"/>
          <p:cNvSpPr txBox="1"/>
          <p:nvPr/>
        </p:nvSpPr>
        <p:spPr>
          <a:xfrm>
            <a:off x="6850118" y="6138103"/>
            <a:ext cx="962242" cy="31794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500"/>
              <a:t>차량추락</a:t>
            </a:r>
            <a:endParaRPr lang="ko-KR" altLang="en-US" sz="1500"/>
          </a:p>
        </p:txBody>
      </p:sp>
      <p:sp>
        <p:nvSpPr>
          <p:cNvPr id="54" name="폭발 1 53"/>
          <p:cNvSpPr/>
          <p:nvPr/>
        </p:nvSpPr>
        <p:spPr>
          <a:xfrm>
            <a:off x="6415481" y="6422829"/>
            <a:ext cx="356026" cy="178333"/>
          </a:xfrm>
          <a:prstGeom prst="irregularSeal1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6853580" y="6424417"/>
            <a:ext cx="670748" cy="31737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500"/>
              <a:t>고립</a:t>
            </a:r>
            <a:endParaRPr lang="ko-KR" altLang="en-US" sz="1500"/>
          </a:p>
        </p:txBody>
      </p:sp>
      <p:sp>
        <p:nvSpPr>
          <p:cNvPr id="59" name="폭발 1 58"/>
          <p:cNvSpPr/>
          <p:nvPr/>
        </p:nvSpPr>
        <p:spPr>
          <a:xfrm>
            <a:off x="3552544" y="4362638"/>
            <a:ext cx="241167" cy="225202"/>
          </a:xfrm>
          <a:prstGeom prst="irregularSeal1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0" name="폭발 1 59"/>
          <p:cNvSpPr/>
          <p:nvPr/>
        </p:nvSpPr>
        <p:spPr>
          <a:xfrm>
            <a:off x="3186940" y="5074049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3857836" y="4372396"/>
            <a:ext cx="2158154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20. 5. 4. </a:t>
            </a:r>
            <a:r>
              <a:rPr lang="ko-KR" altLang="en-US" sz="800"/>
              <a:t>거일리 바다 낚시공원 방사제</a:t>
            </a:r>
            <a:r>
              <a:rPr lang="en-US" altLang="ko-KR" sz="800"/>
              <a:t> </a:t>
            </a:r>
            <a:r>
              <a:rPr lang="ko-KR" altLang="en-US" sz="800"/>
              <a:t>고립</a:t>
            </a:r>
            <a:endParaRPr lang="ko-KR" altLang="en-US" sz="800"/>
          </a:p>
        </p:txBody>
      </p:sp>
      <p:sp>
        <p:nvSpPr>
          <p:cNvPr id="62" name="TextBox 61"/>
          <p:cNvSpPr txBox="1"/>
          <p:nvPr/>
        </p:nvSpPr>
        <p:spPr>
          <a:xfrm>
            <a:off x="3932964" y="3427713"/>
            <a:ext cx="1854426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19. 2. 3. </a:t>
            </a:r>
            <a:r>
              <a:rPr lang="ko-KR" altLang="en-US" sz="800"/>
              <a:t>직산항 용바위  갯바위 고립</a:t>
            </a:r>
            <a:endParaRPr lang="ko-KR" altLang="en-US" sz="800"/>
          </a:p>
        </p:txBody>
      </p:sp>
      <p:sp>
        <p:nvSpPr>
          <p:cNvPr id="63" name="TextBox 62"/>
          <p:cNvSpPr txBox="1"/>
          <p:nvPr/>
        </p:nvSpPr>
        <p:spPr>
          <a:xfrm>
            <a:off x="3693782" y="4941748"/>
            <a:ext cx="2426983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19. 5. 14 . </a:t>
            </a:r>
            <a:r>
              <a:rPr lang="ko-KR" altLang="en-US" sz="800"/>
              <a:t>후포항 여객선 부두 앞 해상 추락 익수</a:t>
            </a:r>
            <a:endParaRPr lang="ko-KR" altLang="en-US" sz="800"/>
          </a:p>
        </p:txBody>
      </p:sp>
      <p:sp>
        <p:nvSpPr>
          <p:cNvPr id="64" name="TextBox 63"/>
          <p:cNvSpPr txBox="1"/>
          <p:nvPr/>
        </p:nvSpPr>
        <p:spPr>
          <a:xfrm>
            <a:off x="3748233" y="2208163"/>
            <a:ext cx="1524807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19. 7. 29. </a:t>
            </a:r>
            <a:r>
              <a:rPr lang="ko-KR" altLang="en-US" sz="800"/>
              <a:t>봉산 </a:t>
            </a:r>
            <a:r>
              <a:rPr lang="en-US" altLang="ko-KR" sz="800"/>
              <a:t>2</a:t>
            </a:r>
            <a:r>
              <a:rPr lang="ko-KR" altLang="en-US" sz="800"/>
              <a:t>리 해상 표류</a:t>
            </a:r>
            <a:endParaRPr lang="ko-KR" altLang="en-US" sz="800"/>
          </a:p>
        </p:txBody>
      </p:sp>
      <p:sp>
        <p:nvSpPr>
          <p:cNvPr id="65" name="TextBox 64"/>
          <p:cNvSpPr txBox="1"/>
          <p:nvPr/>
        </p:nvSpPr>
        <p:spPr>
          <a:xfrm>
            <a:off x="3395815" y="1305054"/>
            <a:ext cx="1705775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19. 8. 24. </a:t>
            </a:r>
            <a:r>
              <a:rPr lang="ko-KR" altLang="en-US" sz="800"/>
              <a:t>기성항 내측 해변 표류</a:t>
            </a:r>
            <a:r>
              <a:rPr lang="en-US" altLang="ko-KR" sz="800"/>
              <a:t> </a:t>
            </a:r>
            <a:endParaRPr lang="ko-KR" altLang="en-US" sz="800"/>
          </a:p>
        </p:txBody>
      </p:sp>
      <p:sp>
        <p:nvSpPr>
          <p:cNvPr id="66" name="TextBox 65"/>
          <p:cNvSpPr txBox="1"/>
          <p:nvPr/>
        </p:nvSpPr>
        <p:spPr>
          <a:xfrm>
            <a:off x="3550436" y="5186650"/>
            <a:ext cx="2541754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19. 10. 13. </a:t>
            </a:r>
            <a:r>
              <a:rPr lang="ko-KR" altLang="en-US" sz="800"/>
              <a:t>후포항 동방파제 홍등 앞 해상 추락 익수</a:t>
            </a:r>
            <a:endParaRPr lang="ko-KR" altLang="en-US" sz="800"/>
          </a:p>
        </p:txBody>
      </p:sp>
      <p:sp>
        <p:nvSpPr>
          <p:cNvPr id="67" name="TextBox 66"/>
          <p:cNvSpPr txBox="1"/>
          <p:nvPr/>
        </p:nvSpPr>
        <p:spPr>
          <a:xfrm>
            <a:off x="3840598" y="4133382"/>
            <a:ext cx="188964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18.7.31. </a:t>
            </a:r>
            <a:r>
              <a:rPr lang="ko-KR" altLang="en-US" sz="800"/>
              <a:t>거일리 앞 해상 여아</a:t>
            </a:r>
            <a:r>
              <a:rPr lang="en-US" altLang="ko-KR" sz="800"/>
              <a:t>2</a:t>
            </a:r>
            <a:r>
              <a:rPr lang="ko-KR" altLang="en-US" sz="800"/>
              <a:t>명 표류</a:t>
            </a:r>
            <a:endParaRPr lang="ko-KR" altLang="en-US" sz="800"/>
          </a:p>
        </p:txBody>
      </p:sp>
      <p:sp>
        <p:nvSpPr>
          <p:cNvPr id="68" name="TextBox 67"/>
          <p:cNvSpPr txBox="1"/>
          <p:nvPr/>
        </p:nvSpPr>
        <p:spPr>
          <a:xfrm>
            <a:off x="3884870" y="3659711"/>
            <a:ext cx="243592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20.7.31 </a:t>
            </a:r>
            <a:r>
              <a:rPr lang="ko-KR" altLang="en-US" sz="800"/>
              <a:t>직산리 용바위 </a:t>
            </a:r>
            <a:r>
              <a:rPr lang="en-US" altLang="ko-KR" sz="800"/>
              <a:t>150m  </a:t>
            </a:r>
            <a:r>
              <a:rPr lang="ko-KR" altLang="en-US" sz="800"/>
              <a:t>인근 해안 </a:t>
            </a:r>
            <a:r>
              <a:rPr lang="en-US" altLang="ko-KR" sz="800"/>
              <a:t>8</a:t>
            </a:r>
            <a:r>
              <a:rPr lang="ko-KR" altLang="en-US" sz="800"/>
              <a:t>명 표류</a:t>
            </a:r>
            <a:endParaRPr lang="ko-KR" altLang="en-US" sz="800"/>
          </a:p>
        </p:txBody>
      </p:sp>
      <p:sp>
        <p:nvSpPr>
          <p:cNvPr id="69" name="TextBox 68"/>
          <p:cNvSpPr txBox="1"/>
          <p:nvPr/>
        </p:nvSpPr>
        <p:spPr>
          <a:xfrm>
            <a:off x="3408233" y="1546163"/>
            <a:ext cx="149333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18.3.11. </a:t>
            </a:r>
            <a:r>
              <a:rPr lang="ko-KR" altLang="en-US" sz="800"/>
              <a:t>기상항</a:t>
            </a:r>
            <a:r>
              <a:rPr lang="en-US" altLang="ko-KR" sz="800"/>
              <a:t> </a:t>
            </a:r>
            <a:r>
              <a:rPr lang="ko-KR" altLang="en-US" sz="800"/>
              <a:t>방파제 </a:t>
            </a:r>
            <a:r>
              <a:rPr lang="en-US" altLang="ko-KR" sz="800"/>
              <a:t> </a:t>
            </a:r>
            <a:r>
              <a:rPr lang="ko-KR" altLang="en-US" sz="800"/>
              <a:t>추락</a:t>
            </a:r>
            <a:endParaRPr lang="ko-KR" altLang="en-US" sz="800"/>
          </a:p>
        </p:txBody>
      </p:sp>
      <p:sp>
        <p:nvSpPr>
          <p:cNvPr id="70" name="TextBox 69"/>
          <p:cNvSpPr txBox="1"/>
          <p:nvPr/>
        </p:nvSpPr>
        <p:spPr>
          <a:xfrm>
            <a:off x="3881653" y="3893818"/>
            <a:ext cx="364881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18 7.12.</a:t>
            </a:r>
            <a:r>
              <a:rPr lang="ko-KR" altLang="en-US" sz="800"/>
              <a:t>거일</a:t>
            </a:r>
            <a:r>
              <a:rPr lang="en-US" altLang="ko-KR" sz="800"/>
              <a:t>1</a:t>
            </a:r>
            <a:r>
              <a:rPr lang="ko-KR" altLang="en-US" sz="800"/>
              <a:t>리 어촌 체험마을 앞 해상 </a:t>
            </a:r>
            <a:r>
              <a:rPr lang="en-US" altLang="ko-KR" sz="800"/>
              <a:t>25</a:t>
            </a:r>
            <a:r>
              <a:rPr lang="ko-KR" altLang="en-US" sz="800"/>
              <a:t>세 남 수상레저 익수 사망</a:t>
            </a:r>
            <a:r>
              <a:rPr lang="en-US" altLang="ko-KR" sz="800"/>
              <a:t>(</a:t>
            </a:r>
            <a:r>
              <a:rPr lang="ko-KR" altLang="en-US" sz="800"/>
              <a:t>스노클</a:t>
            </a:r>
            <a:r>
              <a:rPr lang="en-US" altLang="ko-KR" sz="800"/>
              <a:t>)</a:t>
            </a:r>
            <a:endParaRPr lang="ko-KR" altLang="en-US" sz="800"/>
          </a:p>
        </p:txBody>
      </p:sp>
      <p:sp>
        <p:nvSpPr>
          <p:cNvPr id="71" name="TextBox 70"/>
          <p:cNvSpPr txBox="1"/>
          <p:nvPr/>
        </p:nvSpPr>
        <p:spPr>
          <a:xfrm>
            <a:off x="3493189" y="5883556"/>
            <a:ext cx="2284676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17.8.10. </a:t>
            </a:r>
            <a:r>
              <a:rPr lang="ko-KR" altLang="en-US" sz="800"/>
              <a:t> 후포여객선터미널 앞 </a:t>
            </a:r>
            <a:r>
              <a:rPr lang="en-US" altLang="ko-KR" sz="800"/>
              <a:t>27</a:t>
            </a:r>
            <a:r>
              <a:rPr lang="ko-KR" altLang="en-US" sz="800"/>
              <a:t>여 음주 익수</a:t>
            </a:r>
            <a:endParaRPr lang="en-US" altLang="ko-KR" sz="800"/>
          </a:p>
        </p:txBody>
      </p:sp>
      <p:sp>
        <p:nvSpPr>
          <p:cNvPr id="72" name="TextBox 71"/>
          <p:cNvSpPr txBox="1"/>
          <p:nvPr/>
        </p:nvSpPr>
        <p:spPr>
          <a:xfrm>
            <a:off x="3471175" y="6121023"/>
            <a:ext cx="2097049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16.7.15. </a:t>
            </a:r>
            <a:r>
              <a:rPr lang="ko-KR" altLang="en-US" sz="800"/>
              <a:t>후포항 북방파제 </a:t>
            </a:r>
            <a:r>
              <a:rPr lang="en-US" altLang="ko-KR" sz="800"/>
              <a:t>63</a:t>
            </a:r>
            <a:r>
              <a:rPr lang="ko-KR" altLang="en-US" sz="800"/>
              <a:t> 남 추락 익수</a:t>
            </a:r>
            <a:endParaRPr lang="ko-KR" altLang="en-US" sz="800"/>
          </a:p>
        </p:txBody>
      </p:sp>
      <p:sp>
        <p:nvSpPr>
          <p:cNvPr id="74" name="폭발 1 73"/>
          <p:cNvSpPr/>
          <p:nvPr/>
        </p:nvSpPr>
        <p:spPr>
          <a:xfrm>
            <a:off x="3665565" y="3417955"/>
            <a:ext cx="241167" cy="225202"/>
          </a:xfrm>
          <a:prstGeom prst="irregularSeal1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5" name="폭발 1 74"/>
          <p:cNvSpPr/>
          <p:nvPr/>
        </p:nvSpPr>
        <p:spPr>
          <a:xfrm>
            <a:off x="3414739" y="4798510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6" name="폭발 2 75"/>
          <p:cNvSpPr/>
          <p:nvPr/>
        </p:nvSpPr>
        <p:spPr>
          <a:xfrm>
            <a:off x="3450761" y="2188163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7" name="폭발 2 76"/>
          <p:cNvSpPr/>
          <p:nvPr/>
        </p:nvSpPr>
        <p:spPr>
          <a:xfrm>
            <a:off x="3111409" y="1315683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8" name="폭발 1 77"/>
          <p:cNvSpPr/>
          <p:nvPr/>
        </p:nvSpPr>
        <p:spPr>
          <a:xfrm>
            <a:off x="3294155" y="4942513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9" name="폭발 2 78"/>
          <p:cNvSpPr/>
          <p:nvPr/>
        </p:nvSpPr>
        <p:spPr>
          <a:xfrm>
            <a:off x="3592964" y="4178210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0" name="폭발 1 39"/>
          <p:cNvSpPr/>
          <p:nvPr/>
        </p:nvSpPr>
        <p:spPr>
          <a:xfrm>
            <a:off x="3394966" y="4679381"/>
            <a:ext cx="241167" cy="225202"/>
          </a:xfrm>
          <a:prstGeom prst="irregularSeal1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1" name="TextBox 40"/>
          <p:cNvSpPr txBox="1"/>
          <p:nvPr/>
        </p:nvSpPr>
        <p:spPr>
          <a:xfrm>
            <a:off x="3692639" y="4695667"/>
            <a:ext cx="2151901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20.3.13. </a:t>
            </a:r>
            <a:r>
              <a:rPr lang="ko-KR" altLang="en-US" sz="800"/>
              <a:t>후포항 북방파제 </a:t>
            </a:r>
            <a:r>
              <a:rPr lang="en-US" altLang="ko-KR" sz="800"/>
              <a:t>TTP 46</a:t>
            </a:r>
            <a:r>
              <a:rPr lang="ko-KR" altLang="en-US" sz="800"/>
              <a:t>세 남 고립</a:t>
            </a:r>
            <a:endParaRPr lang="ko-KR" altLang="en-US" sz="800"/>
          </a:p>
        </p:txBody>
      </p:sp>
      <p:sp>
        <p:nvSpPr>
          <p:cNvPr id="80" name="폭발 2 79"/>
          <p:cNvSpPr/>
          <p:nvPr/>
        </p:nvSpPr>
        <p:spPr>
          <a:xfrm>
            <a:off x="3573430" y="3643157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1" name="폭발 1 80"/>
          <p:cNvSpPr/>
          <p:nvPr/>
        </p:nvSpPr>
        <p:spPr>
          <a:xfrm>
            <a:off x="3173572" y="1541284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2" name="폭발 1 81"/>
          <p:cNvSpPr/>
          <p:nvPr/>
        </p:nvSpPr>
        <p:spPr>
          <a:xfrm>
            <a:off x="3494989" y="3956560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3" name="폭발 1 82"/>
          <p:cNvSpPr/>
          <p:nvPr/>
        </p:nvSpPr>
        <p:spPr>
          <a:xfrm>
            <a:off x="3140590" y="4897222"/>
            <a:ext cx="226043" cy="180020"/>
          </a:xfrm>
          <a:prstGeom prst="irregularSeal1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3535322" y="5407720"/>
            <a:ext cx="1899643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18.11.6. </a:t>
            </a:r>
            <a:r>
              <a:rPr lang="ko-KR" altLang="en-US" sz="800"/>
              <a:t>후포면 통발협회 앞 차량추락</a:t>
            </a:r>
            <a:endParaRPr lang="ko-KR" altLang="en-US" sz="800"/>
          </a:p>
        </p:txBody>
      </p:sp>
      <p:sp>
        <p:nvSpPr>
          <p:cNvPr id="85" name="폭발 2 84"/>
          <p:cNvSpPr/>
          <p:nvPr/>
        </p:nvSpPr>
        <p:spPr>
          <a:xfrm>
            <a:off x="2775426" y="5107022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6" name="TextBox 85"/>
          <p:cNvSpPr txBox="1"/>
          <p:nvPr/>
        </p:nvSpPr>
        <p:spPr>
          <a:xfrm>
            <a:off x="3509051" y="5658248"/>
            <a:ext cx="1811614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19.8.16. </a:t>
            </a:r>
            <a:r>
              <a:rPr lang="ko-KR" altLang="en-US" sz="800"/>
              <a:t>후포해수욕장 </a:t>
            </a:r>
            <a:r>
              <a:rPr lang="en-US" altLang="ko-KR" sz="800"/>
              <a:t>63</a:t>
            </a:r>
            <a:r>
              <a:rPr lang="ko-KR" altLang="en-US" sz="800"/>
              <a:t>세 여 표류</a:t>
            </a:r>
            <a:endParaRPr lang="ko-KR" altLang="en-US" sz="800"/>
          </a:p>
        </p:txBody>
      </p:sp>
      <p:sp>
        <p:nvSpPr>
          <p:cNvPr id="87" name="폭발 1 86"/>
          <p:cNvSpPr/>
          <p:nvPr/>
        </p:nvSpPr>
        <p:spPr>
          <a:xfrm>
            <a:off x="3201310" y="4735310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174</ep:Words>
  <ep:PresentationFormat>화면 슬라이드 쇼(4:3)</ep:PresentationFormat>
  <ep:Paragraphs>27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테마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2020-04-09T05:54:27.000</dcterms:created>
  <dc:creator>u</dc:creator>
  <cp:lastModifiedBy>Administrator</cp:lastModifiedBy>
  <dcterms:modified xsi:type="dcterms:W3CDTF">2021-02-02T00:10:45.469</dcterms:modified>
  <cp:revision>20</cp:revision>
  <dc:title>PowerPoint 프레젠테이션</dc:title>
  <cp:version>1000.0000.01</cp:version>
</cp:coreProperties>
</file>