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9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272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613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075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6058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2004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5788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109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1873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71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662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09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3028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30F7A-E932-4A25-B06B-77F3DF9A7732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5E09D-81CC-45E5-B96F-49110A7A28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32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관할별 지도\죽변지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00" y="116632"/>
            <a:ext cx="864096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35895" y="244042"/>
            <a:ext cx="194421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19</a:t>
            </a:r>
            <a:r>
              <a:rPr lang="en-US" altLang="ko-KR" sz="800" dirty="0" smtClean="0"/>
              <a:t>. 8. 17</a:t>
            </a:r>
            <a:r>
              <a:rPr lang="en-US" altLang="ko-KR" sz="800" dirty="0" smtClean="0"/>
              <a:t>. </a:t>
            </a:r>
            <a:r>
              <a:rPr lang="ko-KR" altLang="en-US" sz="800" dirty="0" err="1" smtClean="0"/>
              <a:t>나곡해수욕장</a:t>
            </a:r>
            <a:r>
              <a:rPr lang="ko-KR" altLang="en-US" sz="800" dirty="0"/>
              <a:t> </a:t>
            </a:r>
            <a:r>
              <a:rPr lang="ko-KR" altLang="en-US" sz="800" dirty="0" smtClean="0"/>
              <a:t>여성 </a:t>
            </a:r>
            <a:r>
              <a:rPr lang="en-US" altLang="ko-KR" sz="800" dirty="0" smtClean="0"/>
              <a:t>1</a:t>
            </a:r>
            <a:r>
              <a:rPr lang="ko-KR" altLang="en-US" sz="800" dirty="0" smtClean="0"/>
              <a:t>명 </a:t>
            </a:r>
            <a:r>
              <a:rPr lang="ko-KR" altLang="en-US" sz="800" dirty="0" smtClean="0"/>
              <a:t>표류</a:t>
            </a:r>
            <a:endParaRPr lang="ko-KR" altLang="en-US" sz="800" dirty="0"/>
          </a:p>
        </p:txBody>
      </p:sp>
      <p:grpSp>
        <p:nvGrpSpPr>
          <p:cNvPr id="17" name="그룹 16"/>
          <p:cNvGrpSpPr/>
          <p:nvPr/>
        </p:nvGrpSpPr>
        <p:grpSpPr>
          <a:xfrm>
            <a:off x="6084168" y="4509120"/>
            <a:ext cx="2664296" cy="1728192"/>
            <a:chOff x="6084168" y="4509120"/>
            <a:chExt cx="2664296" cy="1728192"/>
          </a:xfrm>
        </p:grpSpPr>
        <p:sp>
          <p:nvSpPr>
            <p:cNvPr id="10" name="직사각형 9"/>
            <p:cNvSpPr/>
            <p:nvPr/>
          </p:nvSpPr>
          <p:spPr>
            <a:xfrm>
              <a:off x="6084168" y="4509120"/>
              <a:ext cx="2664296" cy="172819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폭발 1 19"/>
            <p:cNvSpPr/>
            <p:nvPr/>
          </p:nvSpPr>
          <p:spPr>
            <a:xfrm>
              <a:off x="6228184" y="4653136"/>
              <a:ext cx="360040" cy="360040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폭발 1 20"/>
            <p:cNvSpPr/>
            <p:nvPr/>
          </p:nvSpPr>
          <p:spPr>
            <a:xfrm>
              <a:off x="6220932" y="5810714"/>
              <a:ext cx="360040" cy="288032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폭발 1 21"/>
            <p:cNvSpPr/>
            <p:nvPr/>
          </p:nvSpPr>
          <p:spPr>
            <a:xfrm>
              <a:off x="6195789" y="5480551"/>
              <a:ext cx="385183" cy="216024"/>
            </a:xfrm>
            <a:prstGeom prst="irregularSeal1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폭발 2 22"/>
            <p:cNvSpPr/>
            <p:nvPr/>
          </p:nvSpPr>
          <p:spPr>
            <a:xfrm>
              <a:off x="6195823" y="5073424"/>
              <a:ext cx="424796" cy="288007"/>
            </a:xfrm>
            <a:prstGeom prst="irregularSeal2">
              <a:avLst/>
            </a:prstGeom>
            <a:solidFill>
              <a:srgbClr val="CBE91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660231" y="4653136"/>
              <a:ext cx="129614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사망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실종</a:t>
              </a:r>
              <a:endParaRPr lang="ko-KR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658669" y="5032762"/>
              <a:ext cx="208979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레저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물놀이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표류</a:t>
              </a:r>
              <a:endParaRPr lang="ko-KR" alt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662092" y="5407720"/>
              <a:ext cx="1582316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추락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익수</a:t>
              </a:r>
              <a:endParaRPr lang="ko-KR" alt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58669" y="5770064"/>
              <a:ext cx="1585739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차량추락</a:t>
              </a:r>
              <a:endParaRPr lang="ko-KR" altLang="en-US" dirty="0"/>
            </a:p>
          </p:txBody>
        </p:sp>
      </p:grpSp>
      <p:sp>
        <p:nvSpPr>
          <p:cNvPr id="32" name="폭발 1 31"/>
          <p:cNvSpPr/>
          <p:nvPr/>
        </p:nvSpPr>
        <p:spPr>
          <a:xfrm>
            <a:off x="3368749" y="459486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635896" y="501297"/>
            <a:ext cx="226376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19. 10.</a:t>
            </a:r>
            <a:r>
              <a:rPr lang="ko-KR" altLang="en-US" sz="800" dirty="0"/>
              <a:t> </a:t>
            </a:r>
            <a:r>
              <a:rPr lang="en-US" altLang="ko-KR" sz="800" dirty="0" smtClean="0"/>
              <a:t>14. </a:t>
            </a:r>
            <a:r>
              <a:rPr lang="ko-KR" altLang="en-US" sz="800" dirty="0" err="1" smtClean="0"/>
              <a:t>석호항</a:t>
            </a:r>
            <a:r>
              <a:rPr lang="ko-KR" altLang="en-US" sz="800" dirty="0" smtClean="0"/>
              <a:t> 방파제 </a:t>
            </a:r>
            <a:r>
              <a:rPr lang="en-US" altLang="ko-KR" sz="800" dirty="0" smtClean="0"/>
              <a:t>1</a:t>
            </a:r>
            <a:r>
              <a:rPr lang="ko-KR" altLang="en-US" sz="800" dirty="0" smtClean="0"/>
              <a:t>명 실종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기상불량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40" name="TextBox 39"/>
          <p:cNvSpPr txBox="1"/>
          <p:nvPr/>
        </p:nvSpPr>
        <p:spPr>
          <a:xfrm>
            <a:off x="4291222" y="5445804"/>
            <a:ext cx="164893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19.8.24</a:t>
            </a:r>
            <a:r>
              <a:rPr lang="en-US" altLang="ko-KR" sz="800" dirty="0" smtClean="0"/>
              <a:t>. </a:t>
            </a:r>
            <a:r>
              <a:rPr lang="ko-KR" altLang="en-US" sz="800" dirty="0" smtClean="0"/>
              <a:t>오산</a:t>
            </a:r>
            <a:r>
              <a:rPr lang="en-US" altLang="ko-KR" sz="800" dirty="0" smtClean="0"/>
              <a:t>3</a:t>
            </a:r>
            <a:r>
              <a:rPr lang="ko-KR" altLang="en-US" sz="800" dirty="0" smtClean="0"/>
              <a:t>리 </a:t>
            </a:r>
            <a:r>
              <a:rPr lang="ko-KR" altLang="en-US" sz="800" dirty="0" err="1" smtClean="0"/>
              <a:t>무릉해변</a:t>
            </a:r>
            <a:r>
              <a:rPr lang="ko-KR" altLang="en-US" sz="800" dirty="0" smtClean="0"/>
              <a:t> </a:t>
            </a:r>
            <a:r>
              <a:rPr lang="ko-KR" altLang="en-US" sz="800" dirty="0" smtClean="0"/>
              <a:t>표류</a:t>
            </a:r>
            <a:endParaRPr lang="ko-KR" altLang="en-US" sz="800" dirty="0"/>
          </a:p>
        </p:txBody>
      </p:sp>
      <p:sp>
        <p:nvSpPr>
          <p:cNvPr id="41" name="폭발 2 40"/>
          <p:cNvSpPr/>
          <p:nvPr/>
        </p:nvSpPr>
        <p:spPr>
          <a:xfrm>
            <a:off x="3316627" y="24745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폭발 2 41"/>
          <p:cNvSpPr/>
          <p:nvPr/>
        </p:nvSpPr>
        <p:spPr>
          <a:xfrm>
            <a:off x="4121429" y="543403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폭발 1 42"/>
          <p:cNvSpPr/>
          <p:nvPr/>
        </p:nvSpPr>
        <p:spPr>
          <a:xfrm>
            <a:off x="4182834" y="1844824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512728" y="1844824"/>
            <a:ext cx="257955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9. </a:t>
            </a:r>
            <a:r>
              <a:rPr lang="ko-KR" altLang="en-US" sz="800" dirty="0" err="1" smtClean="0"/>
              <a:t>죽변항</a:t>
            </a:r>
            <a:r>
              <a:rPr lang="ko-KR" altLang="en-US" sz="800" dirty="0" smtClean="0"/>
              <a:t> 우성식당 앞 해상 추락 익수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부주의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45" name="TextBox 44"/>
          <p:cNvSpPr txBox="1"/>
          <p:nvPr/>
        </p:nvSpPr>
        <p:spPr>
          <a:xfrm>
            <a:off x="6138838" y="234170"/>
            <a:ext cx="2656496" cy="49244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b="1" dirty="0" err="1" smtClean="0"/>
              <a:t>죽변</a:t>
            </a:r>
            <a:r>
              <a:rPr lang="ko-KR" altLang="en-US" b="1" dirty="0" smtClean="0"/>
              <a:t> 연안사고 정리지도</a:t>
            </a:r>
            <a:endParaRPr lang="en-US" altLang="ko-KR" b="1" dirty="0" smtClean="0"/>
          </a:p>
          <a:p>
            <a:pPr algn="ctr"/>
            <a:r>
              <a:rPr lang="en-US" altLang="ko-KR" sz="800" b="1" dirty="0" smtClean="0"/>
              <a:t>(2016. 1. ~ 2020. 11.)</a:t>
            </a:r>
            <a:endParaRPr lang="en-US" altLang="ko-KR" sz="800" b="1" dirty="0"/>
          </a:p>
        </p:txBody>
      </p:sp>
      <p:sp>
        <p:nvSpPr>
          <p:cNvPr id="46" name="폭발 1 45"/>
          <p:cNvSpPr/>
          <p:nvPr/>
        </p:nvSpPr>
        <p:spPr>
          <a:xfrm>
            <a:off x="4183056" y="1976324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4499992" y="2093804"/>
            <a:ext cx="204895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16. </a:t>
            </a:r>
            <a:r>
              <a:rPr lang="ko-KR" altLang="en-US" sz="800" dirty="0" err="1" smtClean="0"/>
              <a:t>죽변항</a:t>
            </a:r>
            <a:r>
              <a:rPr lang="ko-KR" altLang="en-US" sz="800" dirty="0" smtClean="0"/>
              <a:t> 방파제 추락 익수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음주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48" name="폭발 1 47"/>
          <p:cNvSpPr/>
          <p:nvPr/>
        </p:nvSpPr>
        <p:spPr>
          <a:xfrm>
            <a:off x="4159623" y="1556742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4486698" y="1341298"/>
            <a:ext cx="282160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18. 9.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1. </a:t>
            </a:r>
            <a:r>
              <a:rPr lang="ko-KR" altLang="en-US" sz="800" dirty="0" err="1" smtClean="0"/>
              <a:t>봉수항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해송펜션</a:t>
            </a:r>
            <a:r>
              <a:rPr lang="ko-KR" altLang="en-US" sz="800" dirty="0" smtClean="0"/>
              <a:t> 앞 해상 물놀이 익수 사망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음주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50" name="폭발 1 49"/>
          <p:cNvSpPr/>
          <p:nvPr/>
        </p:nvSpPr>
        <p:spPr>
          <a:xfrm>
            <a:off x="4167011" y="5712806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4443620" y="5749100"/>
            <a:ext cx="1496531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18.12.2</a:t>
            </a:r>
            <a:r>
              <a:rPr lang="en-US" altLang="ko-KR" sz="800" dirty="0" smtClean="0"/>
              <a:t>. </a:t>
            </a:r>
            <a:r>
              <a:rPr lang="ko-KR" altLang="en-US" sz="800" dirty="0" smtClean="0"/>
              <a:t>오산동방 </a:t>
            </a:r>
            <a:r>
              <a:rPr lang="en-US" altLang="ko-KR" sz="800" dirty="0" smtClean="0"/>
              <a:t>0.5</a:t>
            </a:r>
            <a:r>
              <a:rPr lang="ko-KR" altLang="en-US" sz="800" dirty="0" smtClean="0"/>
              <a:t>해리 </a:t>
            </a:r>
            <a:r>
              <a:rPr lang="ko-KR" altLang="en-US" sz="800" dirty="0" smtClean="0"/>
              <a:t>스쿠버 익수</a:t>
            </a:r>
            <a:r>
              <a:rPr lang="ko-KR" altLang="en-US" sz="800" dirty="0" smtClean="0"/>
              <a:t> 사망</a:t>
            </a:r>
            <a:endParaRPr lang="en-US" altLang="ko-KR" sz="800" dirty="0" smtClean="0"/>
          </a:p>
        </p:txBody>
      </p:sp>
      <p:sp>
        <p:nvSpPr>
          <p:cNvPr id="53" name="폭발 2 52"/>
          <p:cNvSpPr/>
          <p:nvPr/>
        </p:nvSpPr>
        <p:spPr>
          <a:xfrm>
            <a:off x="3368749" y="627062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3639528" y="742256"/>
            <a:ext cx="228620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17. 4.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23.  </a:t>
            </a:r>
            <a:r>
              <a:rPr lang="ko-KR" altLang="en-US" sz="800" dirty="0" smtClean="0"/>
              <a:t>울진원진 앞 해상 </a:t>
            </a:r>
            <a:r>
              <a:rPr lang="ko-KR" altLang="en-US" sz="800" dirty="0" err="1" smtClean="0"/>
              <a:t>스노클</a:t>
            </a:r>
            <a:r>
              <a:rPr lang="ko-KR" altLang="en-US" sz="800" dirty="0" smtClean="0"/>
              <a:t> 익수 </a:t>
            </a:r>
            <a:r>
              <a:rPr lang="en-US" altLang="ko-KR" sz="800" dirty="0" smtClean="0"/>
              <a:t>1</a:t>
            </a:r>
            <a:r>
              <a:rPr lang="ko-KR" altLang="en-US" sz="800" smtClean="0"/>
              <a:t>명</a:t>
            </a:r>
            <a:endParaRPr lang="ko-KR" altLang="en-US" sz="800" dirty="0"/>
          </a:p>
        </p:txBody>
      </p:sp>
      <p:sp>
        <p:nvSpPr>
          <p:cNvPr id="55" name="폭발 1 54"/>
          <p:cNvSpPr/>
          <p:nvPr/>
        </p:nvSpPr>
        <p:spPr>
          <a:xfrm>
            <a:off x="4039039" y="1947667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4499992" y="2340009"/>
            <a:ext cx="204895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17. 6.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30. </a:t>
            </a:r>
            <a:r>
              <a:rPr lang="ko-KR" altLang="en-US" sz="800" dirty="0" err="1" smtClean="0"/>
              <a:t>죽변등대</a:t>
            </a:r>
            <a:r>
              <a:rPr lang="ko-KR" altLang="en-US" sz="800" dirty="0" smtClean="0"/>
              <a:t> 앞 물놀이 익수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음주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57" name="폭발 1 56"/>
          <p:cNvSpPr/>
          <p:nvPr/>
        </p:nvSpPr>
        <p:spPr>
          <a:xfrm>
            <a:off x="4103645" y="1676122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/>
          <p:cNvSpPr txBox="1"/>
          <p:nvPr/>
        </p:nvSpPr>
        <p:spPr>
          <a:xfrm>
            <a:off x="4481267" y="1593036"/>
            <a:ext cx="201208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30. </a:t>
            </a:r>
            <a:r>
              <a:rPr lang="ko-KR" altLang="en-US" sz="800" dirty="0" err="1" smtClean="0"/>
              <a:t>죽변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4</a:t>
            </a:r>
            <a:r>
              <a:rPr lang="ko-KR" altLang="en-US" sz="800" dirty="0" smtClean="0"/>
              <a:t>리 앞 물놀이 </a:t>
            </a:r>
            <a:r>
              <a:rPr lang="ko-KR" altLang="en-US" sz="800" dirty="0" smtClean="0"/>
              <a:t>익수 사망</a:t>
            </a:r>
            <a:endParaRPr lang="ko-KR" altLang="en-US" sz="800" dirty="0"/>
          </a:p>
        </p:txBody>
      </p:sp>
      <p:sp>
        <p:nvSpPr>
          <p:cNvPr id="61" name="폭발 1 60"/>
          <p:cNvSpPr/>
          <p:nvPr/>
        </p:nvSpPr>
        <p:spPr>
          <a:xfrm>
            <a:off x="4089495" y="2082859"/>
            <a:ext cx="226043" cy="180020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6629752" y="2095336"/>
            <a:ext cx="178927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16. 2.</a:t>
            </a:r>
            <a:r>
              <a:rPr lang="ko-KR" altLang="en-US" sz="800" dirty="0" smtClean="0"/>
              <a:t> </a:t>
            </a:r>
            <a:r>
              <a:rPr lang="en-US" altLang="ko-KR" sz="800" dirty="0"/>
              <a:t>2</a:t>
            </a:r>
            <a:r>
              <a:rPr lang="en-US" altLang="ko-KR" sz="800" dirty="0" smtClean="0"/>
              <a:t>. </a:t>
            </a:r>
            <a:r>
              <a:rPr lang="ko-KR" altLang="en-US" sz="800" dirty="0" err="1" smtClean="0"/>
              <a:t>죽변항</a:t>
            </a:r>
            <a:r>
              <a:rPr lang="ko-KR" altLang="en-US" sz="800" dirty="0" smtClean="0"/>
              <a:t> 북방파제 차량추락</a:t>
            </a:r>
            <a:endParaRPr lang="ko-KR" altLang="en-US" sz="800" dirty="0"/>
          </a:p>
        </p:txBody>
      </p:sp>
      <p:sp>
        <p:nvSpPr>
          <p:cNvPr id="65" name="폭발 1 64"/>
          <p:cNvSpPr/>
          <p:nvPr/>
        </p:nvSpPr>
        <p:spPr>
          <a:xfrm>
            <a:off x="3918455" y="2064158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4499992" y="2572524"/>
            <a:ext cx="271099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16. 6.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30. </a:t>
            </a:r>
            <a:r>
              <a:rPr lang="ko-KR" altLang="en-US" sz="800" dirty="0" err="1" smtClean="0"/>
              <a:t>죽변항</a:t>
            </a:r>
            <a:r>
              <a:rPr lang="ko-KR" altLang="en-US" sz="800" dirty="0" smtClean="0"/>
              <a:t> 얼음공장 옆 낚싯대를 건지려다 익수</a:t>
            </a:r>
            <a:endParaRPr lang="ko-KR" altLang="en-US" sz="800" dirty="0"/>
          </a:p>
        </p:txBody>
      </p:sp>
      <p:sp>
        <p:nvSpPr>
          <p:cNvPr id="68" name="TextBox 67"/>
          <p:cNvSpPr txBox="1"/>
          <p:nvPr/>
        </p:nvSpPr>
        <p:spPr>
          <a:xfrm>
            <a:off x="6539078" y="1595936"/>
            <a:ext cx="204414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30. </a:t>
            </a:r>
            <a:r>
              <a:rPr lang="ko-KR" altLang="en-US" sz="800" dirty="0" err="1" smtClean="0"/>
              <a:t>죽변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4</a:t>
            </a:r>
            <a:r>
              <a:rPr lang="ko-KR" altLang="en-US" sz="800" dirty="0" smtClean="0"/>
              <a:t>리 앞 </a:t>
            </a:r>
            <a:r>
              <a:rPr lang="ko-KR" altLang="en-US" sz="800" dirty="0" err="1" smtClean="0"/>
              <a:t>스노클</a:t>
            </a:r>
            <a:r>
              <a:rPr lang="ko-KR" altLang="en-US" sz="800" dirty="0" smtClean="0"/>
              <a:t> 익수 사망</a:t>
            </a:r>
            <a:endParaRPr lang="ko-KR" altLang="en-US" sz="800" dirty="0"/>
          </a:p>
        </p:txBody>
      </p:sp>
      <p:sp>
        <p:nvSpPr>
          <p:cNvPr id="69" name="폭발 2 68"/>
          <p:cNvSpPr/>
          <p:nvPr/>
        </p:nvSpPr>
        <p:spPr>
          <a:xfrm>
            <a:off x="3958730" y="1808480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폭발 1 69"/>
          <p:cNvSpPr/>
          <p:nvPr/>
        </p:nvSpPr>
        <p:spPr>
          <a:xfrm>
            <a:off x="3838146" y="1905573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TextBox 72"/>
          <p:cNvSpPr txBox="1"/>
          <p:nvPr/>
        </p:nvSpPr>
        <p:spPr>
          <a:xfrm>
            <a:off x="6595844" y="2341260"/>
            <a:ext cx="229663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16. 9.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24. </a:t>
            </a:r>
            <a:r>
              <a:rPr lang="ko-KR" altLang="en-US" sz="800" dirty="0" err="1" smtClean="0"/>
              <a:t>죽변항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어판장</a:t>
            </a:r>
            <a:r>
              <a:rPr lang="ko-KR" altLang="en-US" sz="800" dirty="0" smtClean="0"/>
              <a:t> 앞 </a:t>
            </a:r>
            <a:r>
              <a:rPr lang="en-US" altLang="ko-KR" sz="800" dirty="0" smtClean="0"/>
              <a:t>45</a:t>
            </a:r>
            <a:r>
              <a:rPr lang="ko-KR" altLang="en-US" sz="800" dirty="0" smtClean="0"/>
              <a:t>세 여 </a:t>
            </a:r>
            <a:r>
              <a:rPr lang="ko-KR" altLang="en-US" sz="800" dirty="0" err="1" smtClean="0"/>
              <a:t>추락익수</a:t>
            </a:r>
            <a:endParaRPr lang="ko-KR" altLang="en-US" sz="800" dirty="0"/>
          </a:p>
        </p:txBody>
      </p:sp>
      <p:sp>
        <p:nvSpPr>
          <p:cNvPr id="59" name="TextBox 58"/>
          <p:cNvSpPr txBox="1"/>
          <p:nvPr/>
        </p:nvSpPr>
        <p:spPr>
          <a:xfrm>
            <a:off x="4275102" y="3471108"/>
            <a:ext cx="230063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20. 8.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16. </a:t>
            </a:r>
            <a:r>
              <a:rPr lang="ko-KR" altLang="en-US" sz="800" dirty="0" err="1" smtClean="0"/>
              <a:t>울진항</a:t>
            </a:r>
            <a:r>
              <a:rPr lang="ko-KR" altLang="en-US" sz="800" dirty="0" smtClean="0"/>
              <a:t> 인근 </a:t>
            </a:r>
            <a:r>
              <a:rPr lang="en-US" altLang="ko-KR" sz="800" dirty="0" smtClean="0"/>
              <a:t>32</a:t>
            </a:r>
            <a:r>
              <a:rPr lang="ko-KR" altLang="en-US" sz="800" dirty="0" smtClean="0"/>
              <a:t>세 남 표류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윈드서핑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60" name="TextBox 59"/>
          <p:cNvSpPr txBox="1"/>
          <p:nvPr/>
        </p:nvSpPr>
        <p:spPr>
          <a:xfrm>
            <a:off x="4263632" y="5141997"/>
            <a:ext cx="1748528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20.8.23</a:t>
            </a:r>
            <a:r>
              <a:rPr lang="en-US" altLang="ko-KR" sz="800" dirty="0" smtClean="0"/>
              <a:t>. </a:t>
            </a:r>
            <a:r>
              <a:rPr lang="ko-KR" altLang="en-US" sz="800" dirty="0" smtClean="0"/>
              <a:t>오산</a:t>
            </a:r>
            <a:r>
              <a:rPr lang="en-US" altLang="ko-KR" sz="800" dirty="0" smtClean="0"/>
              <a:t>3</a:t>
            </a:r>
            <a:r>
              <a:rPr lang="ko-KR" altLang="en-US" sz="800" dirty="0" smtClean="0"/>
              <a:t>리 </a:t>
            </a:r>
            <a:r>
              <a:rPr lang="ko-KR" altLang="en-US" sz="800" dirty="0" err="1" smtClean="0"/>
              <a:t>비지정해변</a:t>
            </a:r>
            <a:r>
              <a:rPr lang="ko-KR" altLang="en-US" sz="800" dirty="0" smtClean="0"/>
              <a:t> 표류</a:t>
            </a:r>
            <a:endParaRPr lang="ko-KR" altLang="en-US" sz="800" dirty="0"/>
          </a:p>
        </p:txBody>
      </p:sp>
      <p:sp>
        <p:nvSpPr>
          <p:cNvPr id="51" name="폭발 2 50"/>
          <p:cNvSpPr/>
          <p:nvPr/>
        </p:nvSpPr>
        <p:spPr>
          <a:xfrm>
            <a:off x="3975658" y="347592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폭발 2 62"/>
          <p:cNvSpPr/>
          <p:nvPr/>
        </p:nvSpPr>
        <p:spPr>
          <a:xfrm>
            <a:off x="4031132" y="5152626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78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217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</dc:creator>
  <cp:lastModifiedBy>u</cp:lastModifiedBy>
  <cp:revision>33</cp:revision>
  <dcterms:created xsi:type="dcterms:W3CDTF">2020-04-09T04:10:38Z</dcterms:created>
  <dcterms:modified xsi:type="dcterms:W3CDTF">2020-12-10T05:31:52Z</dcterms:modified>
</cp:coreProperties>
</file>