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6" r:id="rId2"/>
    <p:sldMasterId id="2147483691" r:id="rId3"/>
    <p:sldMasterId id="2147483703" r:id="rId4"/>
  </p:sldMasterIdLst>
  <p:notesMasterIdLst>
    <p:notesMasterId r:id="rId6"/>
  </p:notesMasterIdLst>
  <p:handoutMasterIdLst>
    <p:handoutMasterId r:id="rId7"/>
  </p:handoutMasterIdLst>
  <p:sldIdLst>
    <p:sldId id="354" r:id="rId5"/>
  </p:sldIdLst>
  <p:sldSz cx="9144000" cy="6858000" type="screen4x3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3399FF"/>
    <a:srgbClr val="003399"/>
    <a:srgbClr val="8FCFFF"/>
    <a:srgbClr val="6699FF"/>
    <a:srgbClr val="0000FF"/>
    <a:srgbClr val="008000"/>
    <a:srgbClr val="00FF00"/>
    <a:srgbClr val="6633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8603FDC-E32A-4AB5-989C-0864C3EAD2B8}" styleName="테마 스타일 2 - 강조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53" autoAdjust="0"/>
    <p:restoredTop sz="93772" autoAdjust="0"/>
  </p:normalViewPr>
  <p:slideViewPr>
    <p:cSldViewPr>
      <p:cViewPr>
        <p:scale>
          <a:sx n="120" d="100"/>
          <a:sy n="120" d="100"/>
        </p:scale>
        <p:origin x="-136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4911" cy="497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99" tIns="46099" rIns="92199" bIns="46099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162" y="1"/>
            <a:ext cx="2944911" cy="497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99" tIns="46099" rIns="92199" bIns="4609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E875EE73-4E50-40E2-AF3F-46A4DCA1BAE5}" type="datetimeFigureOut">
              <a:rPr lang="ko-KR" altLang="en-US"/>
              <a:pPr>
                <a:defRPr/>
              </a:pPr>
              <a:t>2020-09-08</a:t>
            </a:fld>
            <a:endParaRPr lang="en-US" altLang="ko-KR"/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7988"/>
            <a:ext cx="2944911" cy="497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99" tIns="46099" rIns="92199" bIns="46099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162" y="9427988"/>
            <a:ext cx="2944911" cy="497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99" tIns="46099" rIns="92199" bIns="4609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A8978023-436A-485B-831E-107FA5FD66B0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999330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4911" cy="497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99" tIns="46099" rIns="92199" bIns="46099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162" y="1"/>
            <a:ext cx="2944911" cy="497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99" tIns="46099" rIns="92199" bIns="4609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F90399F9-76B5-4E4C-A453-3AF0AA9CA2AC}" type="datetimeFigureOut">
              <a:rPr lang="ko-KR" altLang="en-US"/>
              <a:pPr>
                <a:defRPr/>
              </a:pPr>
              <a:t>2020-09-08</a:t>
            </a:fld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089" y="4714795"/>
            <a:ext cx="5437498" cy="4467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99" tIns="46099" rIns="92199" bIns="460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27988"/>
            <a:ext cx="2944911" cy="497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99" tIns="46099" rIns="92199" bIns="46099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162" y="9427988"/>
            <a:ext cx="2944911" cy="497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99" tIns="46099" rIns="92199" bIns="4609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4783081C-E5C1-468F-9F75-64CCFFC3EF8E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6973486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33123" name="Rectangle 3"/>
          <p:cNvSpPr>
            <a:spLocks noGrp="1"/>
          </p:cNvSpPr>
          <p:nvPr>
            <p:ph type="body" idx="1"/>
          </p:nvPr>
        </p:nvSpPr>
        <p:spPr>
          <a:xfrm>
            <a:off x="680527" y="4714652"/>
            <a:ext cx="5438140" cy="4466756"/>
          </a:xfrm>
          <a:noFill/>
          <a:ln/>
        </p:spPr>
        <p:txBody>
          <a:bodyPr/>
          <a:lstStyle/>
          <a:p>
            <a:pPr defTabSz="914131"/>
            <a:r>
              <a:rPr lang="en-US" altLang="ko-KR" dirty="0" smtClean="0"/>
              <a:t>Once again Presentation from Korea.</a:t>
            </a:r>
          </a:p>
          <a:p>
            <a:pPr defTabSz="914131"/>
            <a:endParaRPr lang="en-US" altLang="ko-KR" dirty="0" smtClean="0"/>
          </a:p>
          <a:p>
            <a:pPr defTabSz="914131"/>
            <a:r>
              <a:rPr lang="en-US" altLang="ko-KR" dirty="0" smtClean="0"/>
              <a:t>Thank you for listening again.</a:t>
            </a:r>
          </a:p>
          <a:p>
            <a:pPr defTabSz="914131"/>
            <a:endParaRPr lang="en-US" altLang="ko-KR" dirty="0" smtClean="0"/>
          </a:p>
          <a:p>
            <a:pPr defTabSz="914131"/>
            <a:r>
              <a:rPr lang="en-US" altLang="ko-KR" dirty="0" smtClean="0"/>
              <a:t>I’m Mr. </a:t>
            </a:r>
            <a:r>
              <a:rPr lang="en-US" altLang="ko-KR" dirty="0" err="1" smtClean="0"/>
              <a:t>Leem</a:t>
            </a:r>
            <a:r>
              <a:rPr lang="en-US" altLang="ko-KR" dirty="0" smtClean="0"/>
              <a:t>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oleObject" Target="../embeddings/oleObject1.bin"/><Relationship Id="rId7" Type="http://schemas.openxmlformats.org/officeDocument/2006/relationships/image" Target="../media/image4.emf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oleObject" Target="../embeddings/oleObject3.bin"/><Relationship Id="rId7" Type="http://schemas.openxmlformats.org/officeDocument/2006/relationships/image" Target="../media/image4.emf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emf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4"/>
          <p:cNvGraphicFramePr>
            <a:graphicFrameLocks noChangeAspect="1"/>
          </p:cNvGraphicFramePr>
          <p:nvPr/>
        </p:nvGraphicFramePr>
        <p:xfrm>
          <a:off x="713647" y="1798638"/>
          <a:ext cx="8440615" cy="215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0" name="Image" r:id="rId3" imgW="10158730" imgH="2463492" progId="">
                  <p:embed/>
                </p:oleObj>
              </mc:Choice>
              <mc:Fallback>
                <p:oleObj name="Image" r:id="rId3" imgW="10158730" imgH="2463492" progId="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647" y="1798638"/>
                        <a:ext cx="8440615" cy="215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31"/>
          <p:cNvGraphicFramePr>
            <a:graphicFrameLocks noChangeAspect="1"/>
          </p:cNvGraphicFramePr>
          <p:nvPr/>
        </p:nvGraphicFramePr>
        <p:xfrm>
          <a:off x="0" y="1798638"/>
          <a:ext cx="8440615" cy="215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1" name="Image" r:id="rId5" imgW="10158730" imgH="2463492" progId="">
                  <p:embed/>
                </p:oleObj>
              </mc:Choice>
              <mc:Fallback>
                <p:oleObj name="Image" r:id="rId5" imgW="10158730" imgH="2463492" progId="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798638"/>
                        <a:ext cx="8440615" cy="215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35" descr="그림3"/>
          <p:cNvPicPr preferRelativeResize="0"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97" y="3995747"/>
            <a:ext cx="9157188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6" descr="그림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3189" y="-7937"/>
            <a:ext cx="9183566" cy="177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9" descr="figure02_b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90643" y="4779963"/>
            <a:ext cx="1494692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86321C-7385-45FF-B8D0-1D36BA064CE4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435" y="4406909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8C2C52-2F7E-498C-A38D-6DDF00100E07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3" y="1341438"/>
            <a:ext cx="3892062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2338" y="1341438"/>
            <a:ext cx="3892062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3C661B-A00B-4C30-852B-810828425941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274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274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2BC16C-9B67-431F-BD35-6579D8FA31CB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62E32-3EF3-4BB4-8291-5CD3B2A6268F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651641-73E5-4480-9FDA-F54A37A00ECC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538" y="273058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DA3C06-8533-4061-A839-E2BBA2922F48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1D62AD-71C5-48AE-BFC5-105B0997BB33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B5B369-2B73-48A3-BBA7-13C26535ED21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88921"/>
            <a:ext cx="1981200" cy="58769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4" y="188921"/>
            <a:ext cx="5802923" cy="58769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74F573-5CCC-4CBF-93AE-C58A4DCF64E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609600" y="188921"/>
            <a:ext cx="7924800" cy="58769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400BF-B6AA-4A79-952A-1087C8849BC9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066" y="188913"/>
            <a:ext cx="7620000" cy="6096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3" y="1341438"/>
            <a:ext cx="3892062" cy="47244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2338" y="1341438"/>
            <a:ext cx="3892062" cy="2286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642338" y="3779838"/>
            <a:ext cx="3892062" cy="2286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CF17F-9B13-4335-BEE5-F986883026ED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34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85800" y="6413500"/>
            <a:ext cx="1905000" cy="330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>
          <a:xfrm>
            <a:off x="3733800" y="6413500"/>
            <a:ext cx="1600200" cy="330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CCF827-77FD-4E90-9B4E-390D287D9654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14330" y="119073"/>
            <a:ext cx="5540375" cy="60007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314327" y="1614493"/>
            <a:ext cx="4186238" cy="43910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52968" y="1614493"/>
            <a:ext cx="4186237" cy="43910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4"/>
          <p:cNvGraphicFramePr>
            <a:graphicFrameLocks noChangeAspect="1"/>
          </p:cNvGraphicFramePr>
          <p:nvPr/>
        </p:nvGraphicFramePr>
        <p:xfrm>
          <a:off x="713644" y="1798638"/>
          <a:ext cx="8440615" cy="215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4" name="Image" r:id="rId3" imgW="10158730" imgH="2463492" progId="">
                  <p:embed/>
                </p:oleObj>
              </mc:Choice>
              <mc:Fallback>
                <p:oleObj name="Image" r:id="rId3" imgW="10158730" imgH="2463492" progId="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644" y="1798638"/>
                        <a:ext cx="8440615" cy="215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31"/>
          <p:cNvGraphicFramePr>
            <a:graphicFrameLocks noChangeAspect="1"/>
          </p:cNvGraphicFramePr>
          <p:nvPr/>
        </p:nvGraphicFramePr>
        <p:xfrm>
          <a:off x="0" y="1798638"/>
          <a:ext cx="8440615" cy="215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5" name="Image" r:id="rId5" imgW="10158730" imgH="2463492" progId="">
                  <p:embed/>
                </p:oleObj>
              </mc:Choice>
              <mc:Fallback>
                <p:oleObj name="Image" r:id="rId5" imgW="10158730" imgH="2463492" progId="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798638"/>
                        <a:ext cx="8440615" cy="215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35" descr="그림3"/>
          <p:cNvPicPr preferRelativeResize="0"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97" y="3995741"/>
            <a:ext cx="9157188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6" descr="그림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3189" y="-7938"/>
            <a:ext cx="9183566" cy="177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9" descr="figure02_b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90643" y="4779963"/>
            <a:ext cx="1494692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86321C-7385-45FF-B8D0-1D36BA064CE4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435" y="440690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8C2C52-2F7E-498C-A38D-6DDF00100E07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1" y="1341438"/>
            <a:ext cx="3892062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2338" y="1341438"/>
            <a:ext cx="3892062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3C661B-A00B-4C30-852B-810828425941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271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271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2BC16C-9B67-431F-BD35-6579D8FA31CB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62E32-3EF3-4BB4-8291-5CD3B2A6268F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651641-73E5-4480-9FDA-F54A37A00ECC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538" y="273053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DA3C06-8533-4061-A839-E2BBA2922F48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1D62AD-71C5-48AE-BFC5-105B0997BB33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B5B369-2B73-48A3-BBA7-13C26535ED21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88916"/>
            <a:ext cx="1981200" cy="58769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1" y="188916"/>
            <a:ext cx="5802923" cy="58769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74F573-5CCC-4CBF-93AE-C58A4DCF64E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609600" y="188916"/>
            <a:ext cx="7924800" cy="58769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400BF-B6AA-4A79-952A-1087C8849BC9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066" y="188913"/>
            <a:ext cx="7620000" cy="6096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1" y="1341438"/>
            <a:ext cx="3892062" cy="47244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2338" y="1341438"/>
            <a:ext cx="3892062" cy="2286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642338" y="3779838"/>
            <a:ext cx="3892062" cy="2286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CF17F-9B13-4335-BEE5-F986883026ED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85800" y="6413500"/>
            <a:ext cx="1905000" cy="330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>
          <a:xfrm>
            <a:off x="3733800" y="6413500"/>
            <a:ext cx="1600200" cy="330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CCF827-77FD-4E90-9B4E-390D287D9654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41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4C6254-4E31-4195-9CFE-AFF2014E270A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1F3A4-FA19-43D4-8666-942BFF6E4303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1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7FDC52-4002-48A0-A79B-CFF9FD863C40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2D0BB-DAA8-4C2F-882F-8B171451443B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9F120-9BA8-4293-B729-E46F20A2E436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55E70F-4F98-49A5-8514-CE1536C5053C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6DAB0-C8BC-49EE-B617-79C5F572AFF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1" y="27306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E9A44-7B48-48E3-A9F8-896C7295BE53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6DFF7-B14C-4413-9CBF-01EA60019E4D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FC8F9C-FB99-41BD-A1D6-24A77B415A62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2CBB48-EA9D-4C14-B119-EE19215FB210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7"/>
          <p:cNvSpPr>
            <a:spLocks/>
          </p:cNvSpPr>
          <p:nvPr/>
        </p:nvSpPr>
        <p:spPr bwMode="ltGray">
          <a:xfrm>
            <a:off x="3816350" y="2590800"/>
            <a:ext cx="5314950" cy="2917825"/>
          </a:xfrm>
          <a:custGeom>
            <a:avLst/>
            <a:gdLst/>
            <a:ahLst/>
            <a:cxnLst>
              <a:cxn ang="0">
                <a:pos x="1580" y="0"/>
              </a:cxn>
              <a:cxn ang="0">
                <a:pos x="3348" y="1600"/>
              </a:cxn>
              <a:cxn ang="0">
                <a:pos x="3335" y="1838"/>
              </a:cxn>
              <a:cxn ang="0">
                <a:pos x="0" y="1710"/>
              </a:cxn>
              <a:cxn ang="0">
                <a:pos x="1580" y="0"/>
              </a:cxn>
            </a:cxnLst>
            <a:rect l="0" t="0" r="r" b="b"/>
            <a:pathLst>
              <a:path w="3348" h="1838">
                <a:moveTo>
                  <a:pt x="1580" y="0"/>
                </a:moveTo>
                <a:lnTo>
                  <a:pt x="3348" y="1600"/>
                </a:lnTo>
                <a:lnTo>
                  <a:pt x="3335" y="1838"/>
                </a:lnTo>
                <a:lnTo>
                  <a:pt x="0" y="1710"/>
                </a:lnTo>
                <a:lnTo>
                  <a:pt x="1580" y="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alpha val="64999"/>
                </a:schemeClr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Freeform 28"/>
          <p:cNvSpPr>
            <a:spLocks/>
          </p:cNvSpPr>
          <p:nvPr/>
        </p:nvSpPr>
        <p:spPr bwMode="ltGray">
          <a:xfrm>
            <a:off x="3978275" y="466725"/>
            <a:ext cx="4327525" cy="21399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622" y="1479"/>
              </a:cxn>
              <a:cxn ang="0">
                <a:pos x="2990" y="5"/>
              </a:cxn>
              <a:cxn ang="0">
                <a:pos x="0" y="0"/>
              </a:cxn>
            </a:cxnLst>
            <a:rect l="0" t="0" r="r" b="b"/>
            <a:pathLst>
              <a:path w="2990" h="1479">
                <a:moveTo>
                  <a:pt x="0" y="0"/>
                </a:moveTo>
                <a:lnTo>
                  <a:pt x="1622" y="1479"/>
                </a:lnTo>
                <a:lnTo>
                  <a:pt x="2990" y="5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tint val="0"/>
                  <a:invGamma/>
                  <a:alpha val="0"/>
                </a:schemeClr>
              </a:gs>
              <a:gs pos="100000">
                <a:schemeClr val="accent2">
                  <a:alpha val="64999"/>
                </a:schemeClr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4" name="AutoShape 29"/>
          <p:cNvSpPr>
            <a:spLocks noChangeArrowheads="1"/>
          </p:cNvSpPr>
          <p:nvPr/>
        </p:nvSpPr>
        <p:spPr bwMode="gray">
          <a:xfrm rot="2528259">
            <a:off x="828675" y="531813"/>
            <a:ext cx="4419600" cy="4543425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rgbClr val="E8E8E8">
                  <a:gamma/>
                  <a:tint val="38039"/>
                  <a:invGamma/>
                </a:srgbClr>
              </a:gs>
              <a:gs pos="100000">
                <a:srgbClr val="E8E8E8"/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" name="Picture 30" descr="7"/>
          <p:cNvPicPr>
            <a:picLocks noChangeArrowheads="1"/>
          </p:cNvPicPr>
          <p:nvPr/>
        </p:nvPicPr>
        <p:blipFill>
          <a:blip r:embed="rId2" cstate="print"/>
          <a:srcRect t="10989"/>
          <a:stretch>
            <a:fillRect/>
          </a:stretch>
        </p:blipFill>
        <p:spPr bwMode="auto">
          <a:xfrm rot="18728259">
            <a:off x="4856163" y="-693737"/>
            <a:ext cx="76200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1" descr="7"/>
          <p:cNvPicPr>
            <a:picLocks noChangeAspect="1" noChangeArrowheads="1"/>
          </p:cNvPicPr>
          <p:nvPr/>
        </p:nvPicPr>
        <p:blipFill>
          <a:blip r:embed="rId2" cstate="print"/>
          <a:srcRect l="2858" t="4826" b="27046"/>
          <a:stretch>
            <a:fillRect/>
          </a:stretch>
        </p:blipFill>
        <p:spPr bwMode="auto">
          <a:xfrm rot="13328259">
            <a:off x="1165225" y="-503238"/>
            <a:ext cx="74613" cy="374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2" descr="7"/>
          <p:cNvPicPr>
            <a:picLocks noChangeArrowheads="1"/>
          </p:cNvPicPr>
          <p:nvPr/>
        </p:nvPicPr>
        <p:blipFill>
          <a:blip r:embed="rId2" cstate="print"/>
          <a:srcRect r="-28346" b="30890"/>
          <a:stretch>
            <a:fillRect/>
          </a:stretch>
        </p:blipFill>
        <p:spPr bwMode="auto">
          <a:xfrm rot="7928259">
            <a:off x="1504950" y="2571750"/>
            <a:ext cx="76200" cy="4238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3" descr="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928259">
            <a:off x="7631907" y="2053431"/>
            <a:ext cx="76200" cy="359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4" descr="7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528259">
            <a:off x="4300538" y="1947863"/>
            <a:ext cx="90487" cy="575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5" descr="7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3360655">
            <a:off x="7178675" y="219075"/>
            <a:ext cx="90488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Freeform 38"/>
          <p:cNvSpPr>
            <a:spLocks/>
          </p:cNvSpPr>
          <p:nvPr/>
        </p:nvSpPr>
        <p:spPr bwMode="auto">
          <a:xfrm>
            <a:off x="644525" y="3859213"/>
            <a:ext cx="1652588" cy="2982912"/>
          </a:xfrm>
          <a:custGeom>
            <a:avLst/>
            <a:gdLst/>
            <a:ahLst/>
            <a:cxnLst>
              <a:cxn ang="0">
                <a:pos x="163" y="1879"/>
              </a:cxn>
              <a:cxn ang="0">
                <a:pos x="0" y="0"/>
              </a:cxn>
              <a:cxn ang="0">
                <a:pos x="1041" y="932"/>
              </a:cxn>
              <a:cxn ang="0">
                <a:pos x="163" y="1879"/>
              </a:cxn>
            </a:cxnLst>
            <a:rect l="0" t="0" r="r" b="b"/>
            <a:pathLst>
              <a:path w="1041" h="1879">
                <a:moveTo>
                  <a:pt x="163" y="1879"/>
                </a:moveTo>
                <a:lnTo>
                  <a:pt x="0" y="0"/>
                </a:lnTo>
                <a:lnTo>
                  <a:pt x="1041" y="932"/>
                </a:lnTo>
                <a:lnTo>
                  <a:pt x="163" y="1879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tint val="0"/>
                  <a:invGamma/>
                  <a:alpha val="0"/>
                </a:schemeClr>
              </a:gs>
              <a:gs pos="100000">
                <a:schemeClr val="hlink">
                  <a:alpha val="30000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rgbClr val="000000"/>
              </a:solidFill>
              <a:latin typeface="Arial"/>
              <a:ea typeface="+mn-ea"/>
            </a:endParaRPr>
          </a:p>
        </p:txBody>
      </p:sp>
      <p:pic>
        <p:nvPicPr>
          <p:cNvPr id="12" name="그림 29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440986">
            <a:off x="1563688" y="5340350"/>
            <a:ext cx="1516062" cy="151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7" descr="심벌+한+영_gray"/>
          <p:cNvPicPr>
            <a:picLocks noChangeAspect="1" noChangeArrowheads="1"/>
          </p:cNvPicPr>
          <p:nvPr/>
        </p:nvPicPr>
        <p:blipFill>
          <a:blip r:embed="rId4" cstate="print">
            <a:lum bright="-6000"/>
          </a:blip>
          <a:srcRect/>
          <a:stretch>
            <a:fillRect/>
          </a:stretch>
        </p:blipFill>
        <p:spPr bwMode="auto">
          <a:xfrm>
            <a:off x="7467600" y="6324600"/>
            <a:ext cx="128905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그림 29" descr="파워포인트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888" y="1158875"/>
            <a:ext cx="2759075" cy="276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그림 30" descr="3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67038" y="1412875"/>
            <a:ext cx="6569075" cy="656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1143000" y="6511925"/>
            <a:ext cx="2133600" cy="209550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FCCDF645-4801-4153-9478-0B86D285A9FB}" type="datetimeFigureOut">
              <a:rPr lang="ko-KR" altLang="en-US">
                <a:solidFill>
                  <a:srgbClr val="000000"/>
                </a:solidFill>
              </a:rPr>
              <a:pPr>
                <a:defRPr/>
              </a:pPr>
              <a:t>2020-09-08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7" name="Rectangle 43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228600" y="6511925"/>
            <a:ext cx="654050" cy="225425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37C9DA8E-AC7E-4B87-BD6C-B4D516AE066A}" type="slidenum">
              <a:rPr lang="ko-KR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74EB8-F53D-4474-8952-C43CB6204CF1}" type="datetimeFigureOut">
              <a:rPr lang="ko-KR" altLang="en-US">
                <a:solidFill>
                  <a:srgbClr val="000000"/>
                </a:solidFill>
              </a:rPr>
              <a:pPr>
                <a:defRPr/>
              </a:pPr>
              <a:t>2020-09-08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9290C-8F43-463D-8953-2236B1DFA9CA}" type="slidenum">
              <a:rPr lang="ko-KR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68278-E94E-427A-AD00-58898640BA22}" type="datetimeFigureOut">
              <a:rPr lang="ko-KR" altLang="en-US">
                <a:solidFill>
                  <a:srgbClr val="000000"/>
                </a:solidFill>
              </a:rPr>
              <a:pPr>
                <a:defRPr/>
              </a:pPr>
              <a:t>2020-09-08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AAF00-92AE-432F-A570-118B1888A885}" type="slidenum">
              <a:rPr lang="ko-KR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D1F2B-5C91-457B-BE29-2C8E1ACDC451}" type="datetimeFigureOut">
              <a:rPr lang="ko-KR" altLang="en-US">
                <a:solidFill>
                  <a:srgbClr val="000000"/>
                </a:solidFill>
              </a:rPr>
              <a:pPr>
                <a:defRPr/>
              </a:pPr>
              <a:t>2020-09-08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186A75-25AE-4844-AC5C-C4094DD074BE}" type="slidenum">
              <a:rPr lang="ko-KR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A6677B-7F65-456C-B21B-F9628F9D7A9F}" type="datetimeFigureOut">
              <a:rPr lang="ko-KR" altLang="en-US">
                <a:solidFill>
                  <a:srgbClr val="000000"/>
                </a:solidFill>
              </a:rPr>
              <a:pPr>
                <a:defRPr/>
              </a:pPr>
              <a:t>2020-09-08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5CF9D9-625D-4E62-A020-7B5562028F04}" type="slidenum">
              <a:rPr lang="ko-KR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2E2BE-9D2F-4DD1-B55B-75EA6812F264}" type="datetimeFigureOut">
              <a:rPr lang="ko-KR" altLang="en-US">
                <a:solidFill>
                  <a:srgbClr val="000000"/>
                </a:solidFill>
              </a:rPr>
              <a:pPr>
                <a:defRPr/>
              </a:pPr>
              <a:t>2020-09-08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748D8F-5CF7-4E6D-BC17-242DB83BB919}" type="slidenum">
              <a:rPr lang="ko-KR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245D3-6965-4D89-8C9C-4207B9C3B10C}" type="datetimeFigureOut">
              <a:rPr lang="ko-KR" altLang="en-US">
                <a:solidFill>
                  <a:srgbClr val="000000"/>
                </a:solidFill>
              </a:rPr>
              <a:pPr>
                <a:defRPr/>
              </a:pPr>
              <a:t>2020-09-08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4F6522-1A8C-4F0C-A64C-9F12E1E4C4A5}" type="slidenum">
              <a:rPr lang="ko-KR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1AED89-6215-4253-BDDA-D9071DC9FA68}" type="datetimeFigureOut">
              <a:rPr lang="ko-KR" altLang="en-US">
                <a:solidFill>
                  <a:srgbClr val="000000"/>
                </a:solidFill>
              </a:rPr>
              <a:pPr>
                <a:defRPr/>
              </a:pPr>
              <a:t>2020-09-08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87C7FE-8427-4F27-A1C6-F4E21BAADBD5}" type="slidenum">
              <a:rPr lang="ko-KR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EBA2CC-F3F4-4DFB-A4D0-5A66CF74D9B2}" type="datetimeFigureOut">
              <a:rPr lang="ko-KR" altLang="en-US">
                <a:solidFill>
                  <a:srgbClr val="000000"/>
                </a:solidFill>
              </a:rPr>
              <a:pPr>
                <a:defRPr/>
              </a:pPr>
              <a:t>2020-09-08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156205-50EC-4899-A41D-602A8F7E6ACE}" type="slidenum">
              <a:rPr lang="ko-KR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C6B48F-2619-4AE3-9936-0FAD4DE138FA}" type="datetimeFigureOut">
              <a:rPr lang="ko-KR" altLang="en-US">
                <a:solidFill>
                  <a:srgbClr val="000000"/>
                </a:solidFill>
              </a:rPr>
              <a:pPr>
                <a:defRPr/>
              </a:pPr>
              <a:t>2020-09-08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DD0DB5-47B5-42CA-AD94-C9A123F32A46}" type="slidenum">
              <a:rPr lang="ko-KR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90538"/>
            <a:ext cx="2057400" cy="56356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90538"/>
            <a:ext cx="6019800" cy="56356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73F37D-F096-41C1-8480-CECB4C5D8E5D}" type="datetimeFigureOut">
              <a:rPr lang="ko-KR" altLang="en-US">
                <a:solidFill>
                  <a:srgbClr val="000000"/>
                </a:solidFill>
              </a:rPr>
              <a:pPr>
                <a:defRPr/>
              </a:pPr>
              <a:t>2020-09-08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EC938-30DF-47C1-BECE-70BBC8E9BB3A}" type="slidenum">
              <a:rPr lang="ko-KR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8000" y="490538"/>
            <a:ext cx="6705600" cy="8636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04C114-C3CC-4DEA-A6DD-B187A0914BE8}" type="datetimeFigureOut">
              <a:rPr lang="ko-KR" altLang="en-US">
                <a:solidFill>
                  <a:srgbClr val="000000"/>
                </a:solidFill>
              </a:rPr>
              <a:pPr>
                <a:defRPr/>
              </a:pPr>
              <a:t>2020-09-08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9FB4D-3125-4568-871F-A76F3D1176B5}" type="slidenum">
              <a:rPr lang="ko-KR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8000" y="490538"/>
            <a:ext cx="6705600" cy="8636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ko-KR" altLang="en-US" noProof="0" smtClean="0"/>
              <a:t>표를 추가하려면 아이콘을 클릭하십시오</a:t>
            </a:r>
            <a:endParaRPr lang="en-US" noProof="0" smtClean="0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10A49-9DE5-4D16-9D47-35E165A206F1}" type="datetimeFigureOut">
              <a:rPr lang="ko-KR" altLang="en-US">
                <a:solidFill>
                  <a:srgbClr val="000000"/>
                </a:solidFill>
              </a:rPr>
              <a:pPr>
                <a:defRPr/>
              </a:pPr>
              <a:t>2020-09-08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CBDDD-1E1F-4637-840F-16D5D6541CB4}" type="slidenum">
              <a:rPr lang="ko-KR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341438"/>
            <a:ext cx="7924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623619" name="Rectangl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413500"/>
            <a:ext cx="19050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ClrTx/>
              <a:defRPr sz="1400" smtClean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23620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733800" y="6413500"/>
            <a:ext cx="16002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buClrTx/>
              <a:defRPr sz="1400" smtClean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EFDAC62-9C31-45FC-8964-4CD9F08804D8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23621" name="Rectangle 5"/>
          <p:cNvSpPr>
            <a:spLocks noChangeArrowheads="1"/>
          </p:cNvSpPr>
          <p:nvPr/>
        </p:nvSpPr>
        <p:spPr bwMode="auto">
          <a:xfrm>
            <a:off x="0" y="0"/>
            <a:ext cx="9144000" cy="838200"/>
          </a:xfrm>
          <a:prstGeom prst="rect">
            <a:avLst/>
          </a:prstGeom>
          <a:gradFill rotWithShape="0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  <a:buClr>
                <a:srgbClr val="FFFF00"/>
              </a:buClr>
              <a:defRPr/>
            </a:pPr>
            <a:endParaRPr lang="ko-KR" altLang="en-US" sz="700">
              <a:solidFill>
                <a:srgbClr val="003399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23622" name="Rectangle 6"/>
          <p:cNvSpPr>
            <a:spLocks noChangeArrowheads="1"/>
          </p:cNvSpPr>
          <p:nvPr/>
        </p:nvSpPr>
        <p:spPr bwMode="auto">
          <a:xfrm>
            <a:off x="0" y="838200"/>
            <a:ext cx="9144000" cy="1524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tx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  <a:buClr>
                <a:srgbClr val="FFFF00"/>
              </a:buClr>
              <a:defRPr/>
            </a:pPr>
            <a:endParaRPr lang="ko-KR" altLang="en-US" sz="700">
              <a:solidFill>
                <a:srgbClr val="003399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23623" name="Oval 7"/>
          <p:cNvSpPr>
            <a:spLocks noChangeArrowheads="1"/>
          </p:cNvSpPr>
          <p:nvPr/>
        </p:nvSpPr>
        <p:spPr bwMode="auto">
          <a:xfrm>
            <a:off x="8001000" y="457200"/>
            <a:ext cx="838200" cy="838200"/>
          </a:xfrm>
          <a:prstGeom prst="ellipse">
            <a:avLst/>
          </a:prstGeom>
          <a:gradFill rotWithShape="0">
            <a:gsLst>
              <a:gs pos="0">
                <a:schemeClr val="tx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  <a:buClr>
                <a:srgbClr val="FFFF00"/>
              </a:buClr>
              <a:defRPr/>
            </a:pPr>
            <a:endParaRPr lang="ko-KR" altLang="en-US" sz="700">
              <a:solidFill>
                <a:srgbClr val="003399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200" name="Picture 8" descr="g1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129954" y="584204"/>
            <a:ext cx="618392" cy="63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1" name="Rectangle 9"/>
          <p:cNvSpPr>
            <a:spLocks noGrp="1" noChangeArrowheads="1"/>
          </p:cNvSpPr>
          <p:nvPr>
            <p:ph type="title"/>
          </p:nvPr>
        </p:nvSpPr>
        <p:spPr bwMode="white">
          <a:xfrm>
            <a:off x="611066" y="188913"/>
            <a:ext cx="7620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£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341438"/>
            <a:ext cx="7924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623619" name="Rectangl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413500"/>
            <a:ext cx="19050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ClrTx/>
              <a:defRPr sz="1400" smtClean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23620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733800" y="6413500"/>
            <a:ext cx="16002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buClrTx/>
              <a:defRPr sz="1400" smtClean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EFDAC62-9C31-45FC-8964-4CD9F08804D8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23621" name="Rectangle 5"/>
          <p:cNvSpPr>
            <a:spLocks noChangeArrowheads="1"/>
          </p:cNvSpPr>
          <p:nvPr/>
        </p:nvSpPr>
        <p:spPr bwMode="auto">
          <a:xfrm>
            <a:off x="0" y="0"/>
            <a:ext cx="9144000" cy="838200"/>
          </a:xfrm>
          <a:prstGeom prst="rect">
            <a:avLst/>
          </a:prstGeom>
          <a:gradFill rotWithShape="0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  <a:buClr>
                <a:srgbClr val="FFFF00"/>
              </a:buClr>
              <a:defRPr/>
            </a:pPr>
            <a:endParaRPr lang="ko-KR" altLang="en-US" sz="700">
              <a:solidFill>
                <a:srgbClr val="003399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23622" name="Rectangle 6"/>
          <p:cNvSpPr>
            <a:spLocks noChangeArrowheads="1"/>
          </p:cNvSpPr>
          <p:nvPr/>
        </p:nvSpPr>
        <p:spPr bwMode="auto">
          <a:xfrm>
            <a:off x="0" y="838200"/>
            <a:ext cx="9144000" cy="1524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tx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  <a:buClr>
                <a:srgbClr val="FFFF00"/>
              </a:buClr>
              <a:defRPr/>
            </a:pPr>
            <a:endParaRPr lang="ko-KR" altLang="en-US" sz="700">
              <a:solidFill>
                <a:srgbClr val="003399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23623" name="Oval 7"/>
          <p:cNvSpPr>
            <a:spLocks noChangeArrowheads="1"/>
          </p:cNvSpPr>
          <p:nvPr/>
        </p:nvSpPr>
        <p:spPr bwMode="auto">
          <a:xfrm>
            <a:off x="8001000" y="457200"/>
            <a:ext cx="838200" cy="838200"/>
          </a:xfrm>
          <a:prstGeom prst="ellipse">
            <a:avLst/>
          </a:prstGeom>
          <a:gradFill rotWithShape="0">
            <a:gsLst>
              <a:gs pos="0">
                <a:schemeClr val="tx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  <a:buClr>
                <a:srgbClr val="FFFF00"/>
              </a:buClr>
              <a:defRPr/>
            </a:pPr>
            <a:endParaRPr lang="ko-KR" altLang="en-US" sz="700">
              <a:solidFill>
                <a:srgbClr val="003399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200" name="Picture 8" descr="g1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129954" y="584203"/>
            <a:ext cx="618392" cy="63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1" name="Rectangle 9"/>
          <p:cNvSpPr>
            <a:spLocks noGrp="1" noChangeArrowheads="1"/>
          </p:cNvSpPr>
          <p:nvPr>
            <p:ph type="title"/>
          </p:nvPr>
        </p:nvSpPr>
        <p:spPr bwMode="white">
          <a:xfrm>
            <a:off x="611066" y="188913"/>
            <a:ext cx="7620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£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BE55C4F-0849-4477-B21B-8EA545BAA7AC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7" descr="7"/>
          <p:cNvPicPr>
            <a:picLocks noChangeArrowheads="1"/>
          </p:cNvPicPr>
          <p:nvPr/>
        </p:nvPicPr>
        <p:blipFill>
          <a:blip r:embed="rId15" cstate="print"/>
          <a:srcRect t="5658"/>
          <a:stretch>
            <a:fillRect/>
          </a:stretch>
        </p:blipFill>
        <p:spPr bwMode="ltGray">
          <a:xfrm rot="-8100000">
            <a:off x="4922838" y="4914900"/>
            <a:ext cx="26987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28" descr="7"/>
          <p:cNvPicPr>
            <a:picLocks noChangeArrowheads="1"/>
          </p:cNvPicPr>
          <p:nvPr/>
        </p:nvPicPr>
        <p:blipFill>
          <a:blip r:embed="rId15" cstate="print"/>
          <a:srcRect t="3772"/>
          <a:stretch>
            <a:fillRect/>
          </a:stretch>
        </p:blipFill>
        <p:spPr bwMode="ltGray">
          <a:xfrm rot="8033216">
            <a:off x="3879850" y="698500"/>
            <a:ext cx="26988" cy="523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29" descr="7"/>
          <p:cNvPicPr>
            <a:picLocks noChangeArrowheads="1"/>
          </p:cNvPicPr>
          <p:nvPr/>
        </p:nvPicPr>
        <p:blipFill>
          <a:blip r:embed="rId15" cstate="print"/>
          <a:srcRect t="5658"/>
          <a:stretch>
            <a:fillRect/>
          </a:stretch>
        </p:blipFill>
        <p:spPr bwMode="ltGray">
          <a:xfrm rot="-2783372">
            <a:off x="6891338" y="4919662"/>
            <a:ext cx="26988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2" name="Freeform 30"/>
          <p:cNvSpPr>
            <a:spLocks/>
          </p:cNvSpPr>
          <p:nvPr userDrawn="1"/>
        </p:nvSpPr>
        <p:spPr bwMode="white">
          <a:xfrm>
            <a:off x="1514475" y="0"/>
            <a:ext cx="7629525" cy="5172075"/>
          </a:xfrm>
          <a:custGeom>
            <a:avLst/>
            <a:gdLst/>
            <a:ahLst/>
            <a:cxnLst>
              <a:cxn ang="0">
                <a:pos x="2766" y="3258"/>
              </a:cxn>
              <a:cxn ang="0">
                <a:pos x="4806" y="1152"/>
              </a:cxn>
              <a:cxn ang="0">
                <a:pos x="4806" y="0"/>
              </a:cxn>
              <a:cxn ang="0">
                <a:pos x="611" y="5"/>
              </a:cxn>
              <a:cxn ang="0">
                <a:pos x="0" y="588"/>
              </a:cxn>
              <a:cxn ang="0">
                <a:pos x="2766" y="3258"/>
              </a:cxn>
            </a:cxnLst>
            <a:rect l="0" t="0" r="r" b="b"/>
            <a:pathLst>
              <a:path w="4806" h="3258">
                <a:moveTo>
                  <a:pt x="2766" y="3258"/>
                </a:moveTo>
                <a:lnTo>
                  <a:pt x="4806" y="1152"/>
                </a:lnTo>
                <a:lnTo>
                  <a:pt x="4806" y="0"/>
                </a:lnTo>
                <a:lnTo>
                  <a:pt x="611" y="5"/>
                </a:lnTo>
                <a:lnTo>
                  <a:pt x="0" y="588"/>
                </a:lnTo>
                <a:lnTo>
                  <a:pt x="2766" y="3258"/>
                </a:lnTo>
                <a:close/>
              </a:path>
            </a:pathLst>
          </a:custGeom>
          <a:gradFill rotWithShape="1">
            <a:gsLst>
              <a:gs pos="0">
                <a:schemeClr val="bg2">
                  <a:alpha val="24001"/>
                </a:schemeClr>
              </a:gs>
              <a:gs pos="100000">
                <a:schemeClr val="bg2">
                  <a:gamma/>
                  <a:tint val="0"/>
                  <a:invGamma/>
                  <a:alpha val="0"/>
                </a:schemeClr>
              </a:gs>
            </a:gsLst>
            <a:lin ang="189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103" name="Freeform 31"/>
          <p:cNvSpPr>
            <a:spLocks/>
          </p:cNvSpPr>
          <p:nvPr userDrawn="1"/>
        </p:nvSpPr>
        <p:spPr bwMode="white">
          <a:xfrm>
            <a:off x="4178300" y="5186363"/>
            <a:ext cx="3479800" cy="1671637"/>
          </a:xfrm>
          <a:custGeom>
            <a:avLst/>
            <a:gdLst/>
            <a:ahLst/>
            <a:cxnLst>
              <a:cxn ang="0">
                <a:pos x="1090" y="0"/>
              </a:cxn>
              <a:cxn ang="0">
                <a:pos x="2192" y="1049"/>
              </a:cxn>
              <a:cxn ang="0">
                <a:pos x="0" y="1053"/>
              </a:cxn>
              <a:cxn ang="0">
                <a:pos x="1090" y="0"/>
              </a:cxn>
            </a:cxnLst>
            <a:rect l="0" t="0" r="r" b="b"/>
            <a:pathLst>
              <a:path w="2192" h="1053">
                <a:moveTo>
                  <a:pt x="1090" y="0"/>
                </a:moveTo>
                <a:lnTo>
                  <a:pt x="2192" y="1049"/>
                </a:lnTo>
                <a:lnTo>
                  <a:pt x="0" y="1053"/>
                </a:lnTo>
                <a:lnTo>
                  <a:pt x="1090" y="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alpha val="24001"/>
                </a:schemeClr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rgbClr val="000000"/>
              </a:solidFill>
              <a:latin typeface="Arial"/>
              <a:ea typeface="+mn-ea"/>
            </a:endParaRPr>
          </a:p>
        </p:txBody>
      </p:sp>
      <p:pic>
        <p:nvPicPr>
          <p:cNvPr id="3079" name="Picture 32" descr="7"/>
          <p:cNvPicPr>
            <a:picLocks noChangeArrowheads="1"/>
          </p:cNvPicPr>
          <p:nvPr/>
        </p:nvPicPr>
        <p:blipFill>
          <a:blip r:embed="rId15" cstate="print"/>
          <a:srcRect t="5658"/>
          <a:stretch>
            <a:fillRect/>
          </a:stretch>
        </p:blipFill>
        <p:spPr bwMode="ltGray">
          <a:xfrm rot="2640000">
            <a:off x="7450138" y="1557338"/>
            <a:ext cx="190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34" descr="7"/>
          <p:cNvPicPr>
            <a:picLocks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8900000" flipV="1">
            <a:off x="1420812" y="-176212"/>
            <a:ext cx="53975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7" name="AutoShape 35"/>
          <p:cNvSpPr>
            <a:spLocks noChangeArrowheads="1"/>
          </p:cNvSpPr>
          <p:nvPr/>
        </p:nvSpPr>
        <p:spPr bwMode="ltGray">
          <a:xfrm rot="10800000">
            <a:off x="973138" y="474663"/>
            <a:ext cx="927100" cy="458787"/>
          </a:xfrm>
          <a:prstGeom prst="triangle">
            <a:avLst>
              <a:gd name="adj" fmla="val 50000"/>
            </a:avLst>
          </a:prstGeom>
          <a:gradFill rotWithShape="0">
            <a:gsLst>
              <a:gs pos="0">
                <a:schemeClr val="accent2">
                  <a:gamma/>
                  <a:tint val="0"/>
                  <a:invGamma/>
                  <a:alpha val="0"/>
                </a:schemeClr>
              </a:gs>
              <a:gs pos="100000">
                <a:schemeClr val="accent2">
                  <a:alpha val="64999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08" name="AutoShape 36"/>
          <p:cNvSpPr>
            <a:spLocks noChangeArrowheads="1"/>
          </p:cNvSpPr>
          <p:nvPr/>
        </p:nvSpPr>
        <p:spPr bwMode="ltGray">
          <a:xfrm>
            <a:off x="973138" y="933450"/>
            <a:ext cx="927100" cy="458788"/>
          </a:xfrm>
          <a:prstGeom prst="triangle">
            <a:avLst>
              <a:gd name="adj" fmla="val 50000"/>
            </a:avLst>
          </a:prstGeom>
          <a:gradFill rotWithShape="0">
            <a:gsLst>
              <a:gs pos="0">
                <a:schemeClr val="accent1">
                  <a:alpha val="64999"/>
                </a:schemeClr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083" name="Picture 37" descr="7"/>
          <p:cNvPicPr>
            <a:picLocks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2700000" flipV="1">
            <a:off x="1419225" y="-127000"/>
            <a:ext cx="53975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4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altLang="ko-KR" dirty="0" smtClean="0"/>
          </a:p>
        </p:txBody>
      </p:sp>
      <p:sp>
        <p:nvSpPr>
          <p:cNvPr id="3111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64300"/>
            <a:ext cx="21336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ea typeface="굴림" pitchFamily="50" charset="-127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C05EC351-94FD-47BC-A67B-25EB3B36F07F}" type="datetimeFigureOut">
              <a:rPr kumimoji="0" lang="ko-KR" altLang="en-US">
                <a:solidFill>
                  <a:srgbClr val="000000"/>
                </a:solidFill>
                <a:latin typeface="Arial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2020-09-08</a:t>
            </a:fld>
            <a:endParaRPr kumimoji="0" lang="en-US" altLang="ko-KR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12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64300"/>
            <a:ext cx="28956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굴림" pitchFamily="50" charset="-127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13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64300"/>
            <a:ext cx="21336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굴림" pitchFamily="50" charset="-127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046C557-D447-4AC5-B608-7DA1D1E61D81}" type="slidenum">
              <a:rPr kumimoji="0" lang="ko-KR" altLang="en-US">
                <a:solidFill>
                  <a:srgbClr val="000000"/>
                </a:solidFill>
                <a:latin typeface="Arial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altLang="ko-KR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88" name="Rectangle 51"/>
          <p:cNvSpPr>
            <a:spLocks noGrp="1" noChangeArrowheads="1"/>
          </p:cNvSpPr>
          <p:nvPr>
            <p:ph type="title"/>
          </p:nvPr>
        </p:nvSpPr>
        <p:spPr bwMode="auto">
          <a:xfrm>
            <a:off x="1778000" y="490538"/>
            <a:ext cx="67056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800" b="1">
          <a:solidFill>
            <a:srgbClr val="146A3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800" b="1">
          <a:solidFill>
            <a:srgbClr val="146A31"/>
          </a:solidFill>
          <a:latin typeface="Arial" charset="0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800" b="1">
          <a:solidFill>
            <a:srgbClr val="146A31"/>
          </a:solidFill>
          <a:latin typeface="Arial" charset="0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800" b="1">
          <a:solidFill>
            <a:srgbClr val="146A31"/>
          </a:solidFill>
          <a:latin typeface="Arial" charset="0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800" b="1">
          <a:solidFill>
            <a:srgbClr val="146A31"/>
          </a:solidFill>
          <a:latin typeface="Arial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9144000" cy="5947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13" name="Picture 29" descr="EMB00000e5c000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68345"/>
            <a:ext cx="422234" cy="408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14" name="Rectangle 30"/>
          <p:cNvSpPr>
            <a:spLocks noChangeArrowheads="1"/>
          </p:cNvSpPr>
          <p:nvPr/>
        </p:nvSpPr>
        <p:spPr bwMode="auto">
          <a:xfrm>
            <a:off x="7092280" y="87340"/>
            <a:ext cx="2016919" cy="389332"/>
          </a:xfrm>
          <a:prstGeom prst="rect">
            <a:avLst/>
          </a:prstGeom>
          <a:solidFill>
            <a:schemeClr val="bg1"/>
          </a:solidFill>
          <a:ln w="3175" algn="ctr">
            <a:noFill/>
            <a:miter lim="800000"/>
            <a:headEnd/>
            <a:tailEnd/>
          </a:ln>
        </p:spPr>
        <p:txBody>
          <a:bodyPr wrap="none" lIns="90000" tIns="54000" rIns="90000" bIns="54000" anchor="ctr"/>
          <a:lstStyle/>
          <a:p>
            <a:pPr eaLnBrk="0" latinLnBrk="0" hangingPunct="0">
              <a:lnSpc>
                <a:spcPct val="80000"/>
              </a:lnSpc>
              <a:spcBef>
                <a:spcPct val="50000"/>
              </a:spcBef>
            </a:pPr>
            <a:r>
              <a:rPr kumimoji="0" lang="ko-KR" altLang="en-US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동해해양경찰서</a:t>
            </a:r>
            <a:endParaRPr kumimoji="0" lang="en-US" altLang="ko-KR" sz="1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1" name="AutoShape 1028"/>
          <p:cNvSpPr>
            <a:spLocks noChangeArrowheads="1"/>
          </p:cNvSpPr>
          <p:nvPr/>
        </p:nvSpPr>
        <p:spPr bwMode="auto">
          <a:xfrm flipV="1">
            <a:off x="395536" y="1124744"/>
            <a:ext cx="8268951" cy="3960440"/>
          </a:xfrm>
          <a:prstGeom prst="roundRect">
            <a:avLst>
              <a:gd name="adj" fmla="val 2412"/>
            </a:avLst>
          </a:prstGeom>
          <a:solidFill>
            <a:schemeClr val="bg1">
              <a:alpha val="69000"/>
            </a:schemeClr>
          </a:solidFill>
          <a:ln w="19050" cap="rnd" algn="ctr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ko-KR" altLang="en-US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395536" y="1124744"/>
            <a:ext cx="8352928" cy="3447098"/>
          </a:xfrm>
          <a:prstGeom prst="rect">
            <a:avLst/>
          </a:prstGeom>
          <a:ln cap="rnd">
            <a:noFill/>
          </a:ln>
        </p:spPr>
        <p:txBody>
          <a:bodyPr wrap="square">
            <a:spAutoFit/>
          </a:bodyPr>
          <a:lstStyle/>
          <a:p>
            <a:pPr eaLnBrk="0" fontAlgn="auto" latinLnBrk="0" hangingPunc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【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기     관</a:t>
            </a:r>
            <a:r>
              <a:rPr kumimoji="0" lang="en-US" altLang="ko-KR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】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동해해양경찰서</a:t>
            </a:r>
            <a:endParaRPr kumimoji="0" lang="en-US" altLang="ko-KR" sz="1400" cap="all" dirty="0" smtClean="0">
              <a:ln w="9000" cmpd="sng">
                <a:solidFill>
                  <a:srgbClr val="000000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000000">
                      <a:shade val="20000"/>
                      <a:satMod val="245000"/>
                    </a:srgbClr>
                  </a:gs>
                  <a:gs pos="43000">
                    <a:srgbClr val="000000">
                      <a:satMod val="255000"/>
                    </a:srgbClr>
                  </a:gs>
                  <a:gs pos="48000">
                    <a:srgbClr val="000000">
                      <a:shade val="85000"/>
                      <a:satMod val="255000"/>
                    </a:srgbClr>
                  </a:gs>
                  <a:gs pos="100000">
                    <a:srgbClr val="000000">
                      <a:shade val="20000"/>
                      <a:satMod val="245000"/>
                    </a:srgbClr>
                  </a:gs>
                </a:gsLst>
                <a:lin ang="5400000"/>
              </a:gra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  <a:p>
            <a:pPr eaLnBrk="0" fontAlgn="auto" latinLnBrk="0" hangingPunc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【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기     간</a:t>
            </a:r>
            <a:r>
              <a:rPr kumimoji="0" lang="en-US" altLang="ko-KR" sz="1400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】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r>
              <a:rPr kumimoji="0" lang="en-US" altLang="ko-KR" sz="1400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9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월 </a:t>
            </a:r>
            <a:r>
              <a:rPr kumimoji="0" lang="en-US" altLang="ko-KR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일 부터 </a:t>
            </a:r>
            <a:r>
              <a:rPr kumimoji="0" lang="en-US" altLang="ko-KR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10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월</a:t>
            </a:r>
            <a:r>
              <a:rPr kumimoji="0" lang="en-US" altLang="ko-KR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15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일 까지 </a:t>
            </a:r>
            <a:r>
              <a:rPr kumimoji="0" lang="en-US" altLang="ko-KR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(※ </a:t>
            </a:r>
            <a:r>
              <a:rPr kumimoji="0" lang="ko-KR" altLang="en-US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접수 이후 희망일자 장소에서 선박 점검 예정</a:t>
            </a:r>
            <a:r>
              <a:rPr kumimoji="0" lang="en-US" altLang="ko-KR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)</a:t>
            </a:r>
          </a:p>
          <a:p>
            <a:pPr eaLnBrk="0" fontAlgn="auto" latinLnBrk="0" hangingPunc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【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대     상</a:t>
            </a:r>
            <a:r>
              <a:rPr kumimoji="0" lang="en-US" altLang="ko-KR" sz="1400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】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대한민국 국적 총톤수 </a:t>
            </a:r>
            <a:r>
              <a:rPr kumimoji="0" lang="en-US" altLang="ko-KR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200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톤 이상 일반선박</a:t>
            </a:r>
            <a:r>
              <a:rPr kumimoji="0" lang="en-US" altLang="ko-KR" sz="1400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또는 </a:t>
            </a:r>
            <a:r>
              <a:rPr kumimoji="0" lang="en-US" altLang="ko-KR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50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톤 이상 유조선</a:t>
            </a:r>
            <a:r>
              <a:rPr kumimoji="0" lang="en-US" altLang="ko-KR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(</a:t>
            </a:r>
            <a:r>
              <a:rPr kumimoji="0" lang="ko-KR" altLang="en-US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유해액체물질운반선 포함</a:t>
            </a:r>
            <a:r>
              <a:rPr kumimoji="0" lang="en-US" altLang="ko-KR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)</a:t>
            </a:r>
          </a:p>
          <a:p>
            <a:pPr eaLnBrk="0" fontAlgn="auto" latinLnBrk="0" hangingPunc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300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r>
              <a:rPr kumimoji="0" lang="en-US" altLang="ko-KR" sz="13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             </a:t>
            </a:r>
            <a:r>
              <a:rPr lang="ko-KR" altLang="en-US" sz="1300" dirty="0">
                <a:solidFill>
                  <a:srgbClr val="FF0000"/>
                </a:solidFill>
              </a:rPr>
              <a:t>✔ </a:t>
            </a:r>
            <a:r>
              <a:rPr kumimoji="0" lang="ko-KR" altLang="en-US" sz="1300" u="sng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latin typeface="돋움체" panose="020B0609000101010101" pitchFamily="49" charset="-127"/>
                <a:ea typeface="돋움체" panose="020B0609000101010101" pitchFamily="49" charset="-127"/>
                <a:cs typeface="Arial" pitchFamily="34" charset="0"/>
              </a:rPr>
              <a:t>최근 </a:t>
            </a:r>
            <a:r>
              <a:rPr kumimoji="0" lang="en-US" altLang="ko-KR" sz="1300" u="sng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latin typeface="돋움체" panose="020B0609000101010101" pitchFamily="49" charset="-127"/>
                <a:ea typeface="돋움체" panose="020B0609000101010101" pitchFamily="49" charset="-127"/>
                <a:cs typeface="Arial" pitchFamily="34" charset="0"/>
              </a:rPr>
              <a:t>5</a:t>
            </a:r>
            <a:r>
              <a:rPr kumimoji="0" lang="ko-KR" altLang="en-US" sz="1300" u="sng" cap="all" dirty="0" err="1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latin typeface="돋움체" panose="020B0609000101010101" pitchFamily="49" charset="-127"/>
                <a:ea typeface="돋움체" panose="020B0609000101010101" pitchFamily="49" charset="-127"/>
                <a:cs typeface="Arial" pitchFamily="34" charset="0"/>
              </a:rPr>
              <a:t>년이내</a:t>
            </a:r>
            <a:r>
              <a:rPr kumimoji="0" lang="ko-KR" altLang="en-US" sz="1300" u="sng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latin typeface="돋움체" panose="020B0609000101010101" pitchFamily="49" charset="-127"/>
                <a:ea typeface="돋움체" panose="020B0609000101010101" pitchFamily="49" charset="-127"/>
                <a:cs typeface="Arial" pitchFamily="34" charset="0"/>
              </a:rPr>
              <a:t> 해양환경관리법을 위반하지 않은 </a:t>
            </a:r>
            <a:r>
              <a:rPr kumimoji="0" lang="ko-KR" altLang="en-US" sz="1300" u="sng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latin typeface="돋움체" panose="020B0609000101010101" pitchFamily="49" charset="-127"/>
                <a:ea typeface="돋움체" panose="020B0609000101010101" pitchFamily="49" charset="-127"/>
                <a:cs typeface="Arial" pitchFamily="34" charset="0"/>
              </a:rPr>
              <a:t>선박</a:t>
            </a:r>
            <a:r>
              <a:rPr kumimoji="0" lang="en-US" altLang="ko-KR" sz="13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latin typeface="돋움체" panose="020B0609000101010101" pitchFamily="49" charset="-127"/>
                <a:ea typeface="돋움체" panose="020B0609000101010101" pitchFamily="49" charset="-127"/>
                <a:cs typeface="Arial" pitchFamily="34" charset="0"/>
              </a:rPr>
              <a:t> </a:t>
            </a:r>
            <a:r>
              <a:rPr kumimoji="0" lang="en-US" altLang="ko-KR" sz="13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r>
              <a:rPr lang="ko-KR" altLang="en-US" sz="1300" dirty="0" smtClean="0">
                <a:solidFill>
                  <a:srgbClr val="FF0000"/>
                </a:solidFill>
                <a:effectLst/>
              </a:rPr>
              <a:t>✔ </a:t>
            </a:r>
            <a:r>
              <a:rPr kumimoji="0" lang="ko-KR" altLang="en-US" sz="1300" u="sng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돋움체" panose="020B0609000101010101" pitchFamily="49" charset="-127"/>
                <a:ea typeface="돋움체" panose="020B0609000101010101" pitchFamily="49" charset="-127"/>
                <a:cs typeface="Arial" pitchFamily="34" charset="0"/>
              </a:rPr>
              <a:t>공공기관 선박 및 부선 제외</a:t>
            </a:r>
            <a:r>
              <a:rPr kumimoji="0" lang="ko-KR" altLang="en-US" sz="13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endParaRPr kumimoji="0" lang="en-US" altLang="ko-KR" sz="1300" cap="all" dirty="0" smtClean="0">
              <a:ln w="9000" cmpd="sng">
                <a:solidFill>
                  <a:srgbClr val="000000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000000">
                      <a:shade val="20000"/>
                      <a:satMod val="245000"/>
                    </a:srgbClr>
                  </a:gs>
                  <a:gs pos="43000">
                    <a:srgbClr val="000000">
                      <a:satMod val="255000"/>
                    </a:srgbClr>
                  </a:gs>
                  <a:gs pos="48000">
                    <a:srgbClr val="000000">
                      <a:shade val="85000"/>
                      <a:satMod val="255000"/>
                    </a:srgbClr>
                  </a:gs>
                  <a:gs pos="100000">
                    <a:srgbClr val="000000">
                      <a:shade val="20000"/>
                      <a:satMod val="245000"/>
                    </a:srgbClr>
                  </a:gs>
                </a:gsLst>
                <a:lin ang="5400000"/>
              </a:gra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  <a:p>
            <a:pPr eaLnBrk="0" fontAlgn="auto" latinLnBrk="0" hangingPunc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【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신청방법</a:t>
            </a:r>
            <a:r>
              <a:rPr kumimoji="0" lang="en-US" altLang="ko-KR" sz="1400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】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신청서 작성 후 우편 또는 팩스로 제출 </a:t>
            </a:r>
            <a:r>
              <a:rPr kumimoji="0" lang="en-US" altLang="ko-KR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(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담당자 </a:t>
            </a:r>
            <a:r>
              <a:rPr kumimoji="0" lang="ko-KR" altLang="en-US" sz="1400" cap="all" dirty="0" err="1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이메일</a:t>
            </a: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가능</a:t>
            </a:r>
            <a:r>
              <a:rPr kumimoji="0" lang="en-US" altLang="ko-KR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)</a:t>
            </a:r>
          </a:p>
          <a:p>
            <a:pPr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               </a:t>
            </a:r>
            <a:r>
              <a:rPr kumimoji="0" lang="en-US" altLang="ko-KR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※</a:t>
            </a:r>
            <a:r>
              <a:rPr kumimoji="0" lang="ko-KR" altLang="en-US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신청서는 동해해양경찰서 홈페이지 공지사항 참조</a:t>
            </a:r>
            <a:endParaRPr kumimoji="0" lang="en-US" altLang="ko-KR" sz="1200" cap="all" dirty="0" smtClean="0">
              <a:ln w="9000" cmpd="sng">
                <a:solidFill>
                  <a:srgbClr val="000000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000000">
                      <a:shade val="20000"/>
                      <a:satMod val="245000"/>
                    </a:srgbClr>
                  </a:gs>
                  <a:gs pos="43000">
                    <a:srgbClr val="000000">
                      <a:satMod val="255000"/>
                    </a:srgbClr>
                  </a:gs>
                  <a:gs pos="48000">
                    <a:srgbClr val="000000">
                      <a:shade val="85000"/>
                      <a:satMod val="255000"/>
                    </a:srgbClr>
                  </a:gs>
                  <a:gs pos="100000">
                    <a:srgbClr val="000000">
                      <a:shade val="20000"/>
                      <a:satMod val="245000"/>
                    </a:srgbClr>
                  </a:gs>
                </a:gsLst>
                <a:lin ang="5400000"/>
              </a:gra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  <a:p>
            <a:pPr eaLnBrk="0" fontAlgn="auto" latinLnBrk="0" hangingPunc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   ☞ </a:t>
            </a:r>
            <a:r>
              <a:rPr kumimoji="0" lang="ko-KR" altLang="en-US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우  편 </a:t>
            </a:r>
            <a:r>
              <a:rPr kumimoji="0" lang="en-US" altLang="ko-KR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: </a:t>
            </a:r>
            <a:r>
              <a:rPr kumimoji="0" lang="ko-KR" altLang="en-US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강원도 동해시 </a:t>
            </a:r>
            <a:r>
              <a:rPr kumimoji="0" lang="ko-KR" altLang="en-US" sz="1200" cap="all" dirty="0" err="1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임항로</a:t>
            </a:r>
            <a:r>
              <a:rPr kumimoji="0" lang="ko-KR" altLang="en-US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r>
              <a:rPr kumimoji="0" lang="en-US" altLang="ko-KR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29, </a:t>
            </a:r>
            <a:r>
              <a:rPr kumimoji="0" lang="ko-KR" altLang="en-US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동해해양경찰서 </a:t>
            </a:r>
            <a:r>
              <a:rPr kumimoji="0" lang="ko-KR" altLang="en-US" sz="1200" cap="all" dirty="0" err="1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해양오염방제과</a:t>
            </a:r>
            <a:endParaRPr kumimoji="0" lang="en-US" altLang="ko-KR" sz="1200" cap="all" dirty="0" smtClean="0">
              <a:ln w="9000" cmpd="sng">
                <a:solidFill>
                  <a:srgbClr val="000000">
                    <a:shade val="50000"/>
                    <a:satMod val="120000"/>
                  </a:srgbClr>
                </a:solidFill>
                <a:prstDash val="solid"/>
              </a:ln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  <a:p>
            <a:pPr eaLnBrk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   </a:t>
            </a:r>
            <a:r>
              <a:rPr kumimoji="0" lang="ko-KR" altLang="ko-KR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☞</a:t>
            </a:r>
            <a:r>
              <a:rPr kumimoji="0" lang="en-US" altLang="ko-KR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r>
              <a:rPr kumimoji="0" lang="ko-KR" altLang="en-US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팩  </a:t>
            </a:r>
            <a:r>
              <a:rPr kumimoji="0" lang="ko-KR" altLang="en-US" sz="1200" cap="all" dirty="0" err="1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스</a:t>
            </a:r>
            <a:r>
              <a:rPr kumimoji="0" lang="ko-KR" altLang="en-US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r>
              <a:rPr kumimoji="0" lang="en-US" altLang="ko-KR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: 033-741-2991, </a:t>
            </a:r>
            <a:r>
              <a:rPr kumimoji="0" lang="ko-KR" altLang="en-US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담당자 </a:t>
            </a:r>
            <a:r>
              <a:rPr kumimoji="0" lang="ko-KR" altLang="en-US" sz="1200" cap="all" dirty="0" err="1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이메일</a:t>
            </a:r>
            <a:r>
              <a:rPr kumimoji="0" lang="en-US" altLang="ko-KR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: 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kbirdys@korea.kr </a:t>
            </a:r>
            <a:endParaRPr lang="en-US" altLang="ko-KR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0" fontAlgn="auto" latinLnBrk="0" hangingPunc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   ☞ </a:t>
            </a:r>
            <a:r>
              <a:rPr kumimoji="0" lang="ko-KR" altLang="en-US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문  의 </a:t>
            </a:r>
            <a:r>
              <a:rPr kumimoji="0" lang="en-US" altLang="ko-KR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: </a:t>
            </a:r>
            <a:r>
              <a:rPr kumimoji="0" lang="ko-KR" altLang="en-US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동해</a:t>
            </a:r>
            <a:r>
              <a:rPr kumimoji="0" lang="ko-KR" altLang="en-US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해양경찰</a:t>
            </a:r>
            <a:r>
              <a:rPr kumimoji="0" lang="ko-KR" altLang="en-US" sz="1200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서</a:t>
            </a:r>
            <a:r>
              <a:rPr kumimoji="0" lang="ko-KR" altLang="en-US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r>
              <a:rPr kumimoji="0" lang="ko-KR" altLang="en-US" sz="1200" cap="all" dirty="0" err="1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해양오염방제과</a:t>
            </a:r>
            <a:r>
              <a:rPr kumimoji="0" lang="ko-KR" altLang="en-US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☎ </a:t>
            </a:r>
            <a:r>
              <a:rPr kumimoji="0" lang="en-US" altLang="ko-KR" sz="1200" cap="all" dirty="0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033-741-2397</a:t>
            </a:r>
            <a:endParaRPr kumimoji="0" lang="en-US" altLang="ko-KR" sz="1200" cap="all" dirty="0">
              <a:ln w="9000" cmpd="sng">
                <a:solidFill>
                  <a:srgbClr val="000000">
                    <a:shade val="50000"/>
                    <a:satMod val="120000"/>
                  </a:srgbClr>
                </a:solidFill>
                <a:prstDash val="solid"/>
              </a:ln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2" name="모서리가 둥근 직사각형 1"/>
          <p:cNvSpPr/>
          <p:nvPr/>
        </p:nvSpPr>
        <p:spPr>
          <a:xfrm>
            <a:off x="1043608" y="548680"/>
            <a:ext cx="7056784" cy="51077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cap="rnd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ea typeface="HY헤드라인M" pitchFamily="18" charset="-127"/>
                <a:cs typeface="Arial" pitchFamily="34" charset="0"/>
              </a:rPr>
              <a:t>스스로 예방 관리를 </a:t>
            </a:r>
            <a:r>
              <a:rPr kumimoji="0" lang="ko-KR" altLang="en-US" b="1" cap="all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ea typeface="HY헤드라인M" pitchFamily="18" charset="-127"/>
                <a:cs typeface="Arial" pitchFamily="34" charset="0"/>
              </a:rPr>
              <a:t>잘하는 </a:t>
            </a:r>
            <a:r>
              <a:rPr kumimoji="0" lang="ko-KR" altLang="en-US" sz="2400" b="1" cap="all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33CC33"/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ea typeface="HY헤드라인M" pitchFamily="18" charset="-127"/>
                <a:cs typeface="Arial" pitchFamily="34" charset="0"/>
              </a:rPr>
              <a:t>해양환경 </a:t>
            </a:r>
            <a:r>
              <a:rPr kumimoji="0" lang="ko-KR" altLang="en-US" sz="2400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33CC33"/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ea typeface="HY헤드라인M" pitchFamily="18" charset="-127"/>
                <a:cs typeface="Arial" pitchFamily="34" charset="0"/>
              </a:rPr>
              <a:t>모범선박 </a:t>
            </a:r>
            <a:r>
              <a:rPr kumimoji="0" lang="ko-KR" altLang="en-US" b="1" cap="all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ea typeface="HY헤드라인M" pitchFamily="18" charset="-127"/>
                <a:cs typeface="Arial" pitchFamily="34" charset="0"/>
              </a:rPr>
              <a:t>접수 </a:t>
            </a:r>
            <a:r>
              <a:rPr kumimoji="0" lang="ko-KR" altLang="en-US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ea typeface="HY헤드라인M" pitchFamily="18" charset="-127"/>
                <a:cs typeface="Arial" pitchFamily="34" charset="0"/>
              </a:rPr>
              <a:t>안내</a:t>
            </a:r>
            <a:endParaRPr kumimoji="0" lang="en-US" altLang="ko-KR" b="1" cap="all" dirty="0">
              <a:ln w="9000" cmpd="sng">
                <a:solidFill>
                  <a:srgbClr val="000000">
                    <a:shade val="50000"/>
                    <a:satMod val="120000"/>
                  </a:srgbClr>
                </a:solidFill>
                <a:prstDash val="solid"/>
              </a:ln>
              <a:solidFill>
                <a:schemeClr val="bg1"/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ea typeface="HY헤드라인M" pitchFamily="18" charset="-127"/>
              <a:cs typeface="Arial" pitchFamily="34" charset="0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9109199" y="3429000"/>
            <a:ext cx="1896316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모서리가 둥근 직사각형 12"/>
          <p:cNvSpPr/>
          <p:nvPr/>
        </p:nvSpPr>
        <p:spPr>
          <a:xfrm>
            <a:off x="395536" y="5085948"/>
            <a:ext cx="8268952" cy="158341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cap="rnd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eaLnBrk="0" fontAlgn="auto" latinLnBrk="0" hangingPunct="0">
              <a:spcBef>
                <a:spcPts val="600"/>
              </a:spcBef>
              <a:spcAft>
                <a:spcPts val="0"/>
              </a:spcAft>
              <a:defRPr/>
            </a:pPr>
            <a:r>
              <a:rPr kumimoji="0" lang="en-US" altLang="ko-KR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33CC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</a:rPr>
              <a:t>【 </a:t>
            </a:r>
            <a:r>
              <a:rPr kumimoji="0" lang="ko-KR" altLang="en-US" b="1" cap="all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33CC33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</a:rPr>
              <a:t>모범선박  우대혜택</a:t>
            </a:r>
            <a:r>
              <a:rPr kumimoji="0" lang="en-US" altLang="ko-KR" b="1" cap="all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33CC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</a:rPr>
              <a:t> </a:t>
            </a:r>
            <a:r>
              <a:rPr kumimoji="0" lang="en-US" altLang="ko-KR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33CC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</a:rPr>
              <a:t>】</a:t>
            </a:r>
            <a:endParaRPr kumimoji="0" lang="en-US" altLang="ko-KR" b="1" cap="all">
              <a:ln w="9000" cmpd="sng">
                <a:solidFill>
                  <a:srgbClr val="000000">
                    <a:shade val="50000"/>
                    <a:satMod val="120000"/>
                  </a:srgbClr>
                </a:solidFill>
                <a:prstDash val="solid"/>
              </a:ln>
              <a:solidFill>
                <a:srgbClr val="33CC33"/>
              </a:solidFill>
              <a:effectLst>
                <a:reflection blurRad="12700" stA="28000" endPos="45000" dist="1000" dir="5400000" sy="-100000" algn="bl" rotWithShape="0"/>
              </a:effectLst>
              <a:latin typeface="HY헤드라인M" panose="02030600000101010101" pitchFamily="18" charset="-127"/>
              <a:ea typeface="HY헤드라인M" panose="02030600000101010101" pitchFamily="18" charset="-127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ko-KR" altLang="en-US" smtClean="0">
                <a:solidFill>
                  <a:srgbClr val="FF0000"/>
                </a:solidFill>
                <a:effectLst/>
              </a:rPr>
              <a:t>   ✔</a:t>
            </a:r>
            <a:r>
              <a:rPr kumimoji="0" lang="en-US" altLang="ko-KR" b="1" cap="all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Arial" pitchFamily="34" charset="0"/>
                <a:ea typeface="HY헤드라인M" pitchFamily="18" charset="-127"/>
                <a:cs typeface="Arial" pitchFamily="34" charset="0"/>
              </a:rPr>
              <a:t> </a:t>
            </a:r>
            <a:r>
              <a:rPr kumimoji="0" lang="en-US" altLang="ko-KR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KBIZ한마음고딕 M" panose="02020503020101020101" pitchFamily="18" charset="-127"/>
                <a:ea typeface="KBIZ한마음고딕 M" panose="02020503020101020101" pitchFamily="18" charset="-127"/>
                <a:cs typeface="Arial" pitchFamily="34" charset="0"/>
              </a:rPr>
              <a:t>3</a:t>
            </a:r>
            <a:r>
              <a:rPr kumimoji="0" lang="ko-KR" altLang="en-US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KBIZ한마음고딕 M" panose="02020503020101020101" pitchFamily="18" charset="-127"/>
                <a:ea typeface="KBIZ한마음고딕 M" panose="02020503020101020101" pitchFamily="18" charset="-127"/>
                <a:cs typeface="Arial" pitchFamily="34" charset="0"/>
              </a:rPr>
              <a:t>년간 지도점검 면제</a:t>
            </a:r>
            <a:r>
              <a:rPr kumimoji="0" lang="en-US" altLang="ko-KR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KBIZ한마음고딕 M" panose="02020503020101020101" pitchFamily="18" charset="-127"/>
                <a:ea typeface="KBIZ한마음고딕 M" panose="02020503020101020101" pitchFamily="18" charset="-127"/>
                <a:cs typeface="Arial" pitchFamily="34" charset="0"/>
              </a:rPr>
              <a:t>(</a:t>
            </a:r>
            <a:r>
              <a:rPr kumimoji="0" lang="ko-KR" altLang="en-US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KBIZ한마음고딕 M" panose="02020503020101020101" pitchFamily="18" charset="-127"/>
                <a:ea typeface="KBIZ한마음고딕 M" panose="02020503020101020101" pitchFamily="18" charset="-127"/>
                <a:cs typeface="Arial" pitchFamily="34" charset="0"/>
              </a:rPr>
              <a:t>선정일 다음년도 부터</a:t>
            </a:r>
            <a:r>
              <a:rPr kumimoji="0" lang="en-US" altLang="ko-KR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KBIZ한마음고딕 M" panose="02020503020101020101" pitchFamily="18" charset="-127"/>
                <a:ea typeface="KBIZ한마음고딕 M" panose="02020503020101020101" pitchFamily="18" charset="-127"/>
                <a:cs typeface="Arial" pitchFamily="34" charset="0"/>
              </a:rPr>
              <a:t>)</a:t>
            </a:r>
          </a:p>
          <a:p>
            <a:pPr eaLnBrk="0" fontAlgn="auto" latinLnBrk="0" hangingPunct="0">
              <a:spcBef>
                <a:spcPts val="600"/>
              </a:spcBef>
              <a:spcAft>
                <a:spcPts val="0"/>
              </a:spcAft>
              <a:defRPr/>
            </a:pPr>
            <a:r>
              <a:rPr lang="ko-KR" altLang="en-US" smtClean="0">
                <a:solidFill>
                  <a:srgbClr val="FF0000"/>
                </a:solidFill>
                <a:effectLst/>
              </a:rPr>
              <a:t>   ✔ </a:t>
            </a:r>
            <a:r>
              <a:rPr kumimoji="0" lang="ko-KR" altLang="en-US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KBIZ한마음고딕 M" panose="02020503020101020101" pitchFamily="18" charset="-127"/>
                <a:ea typeface="KBIZ한마음고딕 M" panose="02020503020101020101" pitchFamily="18" charset="-127"/>
                <a:cs typeface="Arial" pitchFamily="34" charset="0"/>
              </a:rPr>
              <a:t>과태료 </a:t>
            </a:r>
            <a:r>
              <a:rPr kumimoji="0" lang="en-US" altLang="ko-KR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KBIZ한마음고딕 M" panose="02020503020101020101" pitchFamily="18" charset="-127"/>
                <a:ea typeface="KBIZ한마음고딕 M" panose="02020503020101020101" pitchFamily="18" charset="-127"/>
                <a:cs typeface="Arial" pitchFamily="34" charset="0"/>
              </a:rPr>
              <a:t>50% </a:t>
            </a:r>
            <a:r>
              <a:rPr kumimoji="0" lang="ko-KR" altLang="en-US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KBIZ한마음고딕 M" panose="02020503020101020101" pitchFamily="18" charset="-127"/>
                <a:ea typeface="KBIZ한마음고딕 M" panose="02020503020101020101" pitchFamily="18" charset="-127"/>
                <a:cs typeface="Arial" pitchFamily="34" charset="0"/>
              </a:rPr>
              <a:t>감경</a:t>
            </a:r>
            <a:r>
              <a:rPr kumimoji="0" lang="en-US" altLang="ko-KR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KBIZ한마음고딕 M" panose="02020503020101020101" pitchFamily="18" charset="-127"/>
                <a:ea typeface="KBIZ한마음고딕 M" panose="02020503020101020101" pitchFamily="18" charset="-127"/>
                <a:cs typeface="Arial" pitchFamily="34" charset="0"/>
              </a:rPr>
              <a:t>(</a:t>
            </a:r>
            <a:r>
              <a:rPr kumimoji="0" lang="ko-KR" altLang="en-US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KBIZ한마음고딕 M" panose="02020503020101020101" pitchFamily="18" charset="-127"/>
                <a:ea typeface="KBIZ한마음고딕 M" panose="02020503020101020101" pitchFamily="18" charset="-127"/>
                <a:cs typeface="Arial" pitchFamily="34" charset="0"/>
              </a:rPr>
              <a:t>해양환경관리법 위반시 </a:t>
            </a:r>
            <a:r>
              <a:rPr kumimoji="0" lang="en-US" altLang="ko-KR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KBIZ한마음고딕 M" panose="02020503020101020101" pitchFamily="18" charset="-127"/>
                <a:ea typeface="KBIZ한마음고딕 M" panose="02020503020101020101" pitchFamily="18" charset="-127"/>
                <a:cs typeface="Arial" pitchFamily="34" charset="0"/>
              </a:rPr>
              <a:t>1</a:t>
            </a:r>
            <a:r>
              <a:rPr kumimoji="0" lang="ko-KR" altLang="en-US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KBIZ한마음고딕 M" panose="02020503020101020101" pitchFamily="18" charset="-127"/>
                <a:ea typeface="KBIZ한마음고딕 M" panose="02020503020101020101" pitchFamily="18" charset="-127"/>
                <a:cs typeface="Arial" pitchFamily="34" charset="0"/>
              </a:rPr>
              <a:t>회</a:t>
            </a:r>
            <a:r>
              <a:rPr kumimoji="0" lang="en-US" altLang="ko-KR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KBIZ한마음고딕 M" panose="02020503020101020101" pitchFamily="18" charset="-127"/>
                <a:ea typeface="KBIZ한마음고딕 M" panose="02020503020101020101" pitchFamily="18" charset="-127"/>
                <a:cs typeface="Arial" pitchFamily="34" charset="0"/>
              </a:rPr>
              <a:t>)</a:t>
            </a:r>
          </a:p>
          <a:p>
            <a:pPr eaLnBrk="0" fontAlgn="auto" latinLnBrk="0" hangingPunct="0">
              <a:spcBef>
                <a:spcPts val="600"/>
              </a:spcBef>
              <a:spcAft>
                <a:spcPts val="0"/>
              </a:spcAft>
              <a:defRPr/>
            </a:pPr>
            <a:r>
              <a:rPr lang="ko-KR" altLang="en-US" smtClean="0">
                <a:solidFill>
                  <a:srgbClr val="FF0000"/>
                </a:solidFill>
                <a:effectLst/>
              </a:rPr>
              <a:t>   ✔ </a:t>
            </a:r>
            <a:r>
              <a:rPr kumimoji="0" lang="ko-KR" altLang="en-US" b="1" cap="all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KBIZ한마음고딕 M" panose="02020503020101020101" pitchFamily="18" charset="-127"/>
                <a:ea typeface="KBIZ한마음고딕 M" panose="02020503020101020101" pitchFamily="18" charset="-127"/>
                <a:cs typeface="Arial" pitchFamily="34" charset="0"/>
              </a:rPr>
              <a:t>모범선박 상패 및 부상 </a:t>
            </a:r>
            <a:r>
              <a:rPr kumimoji="0" lang="ko-KR" altLang="en-US" b="1" cap="all" smtClean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KBIZ한마음고딕 M" panose="02020503020101020101" pitchFamily="18" charset="-127"/>
                <a:ea typeface="KBIZ한마음고딕 M" panose="02020503020101020101" pitchFamily="18" charset="-127"/>
                <a:cs typeface="Arial" pitchFamily="34" charset="0"/>
              </a:rPr>
              <a:t>수여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lobal2_p">
  <a:themeElements>
    <a:clrScheme name="global2_p 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0099"/>
      </a:accent1>
      <a:accent2>
        <a:srgbClr val="0F4CD5"/>
      </a:accent2>
      <a:accent3>
        <a:srgbClr val="FFFFFF"/>
      </a:accent3>
      <a:accent4>
        <a:srgbClr val="000000"/>
      </a:accent4>
      <a:accent5>
        <a:srgbClr val="AAAACA"/>
      </a:accent5>
      <a:accent6>
        <a:srgbClr val="0C44C1"/>
      </a:accent6>
      <a:hlink>
        <a:srgbClr val="CCCCFF"/>
      </a:hlink>
      <a:folHlink>
        <a:srgbClr val="B2B2B2"/>
      </a:folHlink>
    </a:clrScheme>
    <a:fontScheme name="global2_p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FFCC">
            <a:alpha val="50000"/>
          </a:srgbClr>
        </a:solidFill>
        <a:ln w="3175" cap="flat" cmpd="sng" algn="ctr">
          <a:solidFill>
            <a:srgbClr val="0033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50000"/>
          </a:lnSpc>
          <a:spcBef>
            <a:spcPct val="0"/>
          </a:spcBef>
          <a:spcAft>
            <a:spcPct val="0"/>
          </a:spcAft>
          <a:buClr>
            <a:srgbClr val="FFFF00"/>
          </a:buClr>
          <a:buSzTx/>
          <a:buFontTx/>
          <a:buNone/>
          <a:tabLst/>
          <a:defRPr kumimoji="1" lang="ko-KR" altLang="en-US" sz="700" b="0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FFCC">
            <a:alpha val="50000"/>
          </a:srgbClr>
        </a:solidFill>
        <a:ln w="3175" cap="flat" cmpd="sng" algn="ctr">
          <a:solidFill>
            <a:srgbClr val="0033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50000"/>
          </a:lnSpc>
          <a:spcBef>
            <a:spcPct val="0"/>
          </a:spcBef>
          <a:spcAft>
            <a:spcPct val="0"/>
          </a:spcAft>
          <a:buClr>
            <a:srgbClr val="FFFF00"/>
          </a:buClr>
          <a:buSzTx/>
          <a:buFontTx/>
          <a:buNone/>
          <a:tabLst/>
          <a:defRPr kumimoji="1" lang="ko-KR" altLang="en-US" sz="700" b="0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lnDef>
  </a:objectDefaults>
  <a:extraClrSchemeLst>
    <a:extraClrScheme>
      <a:clrScheme name="global2_p 1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2_p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660066"/>
        </a:accent1>
        <a:accent2>
          <a:srgbClr val="FF5050"/>
        </a:accent2>
        <a:accent3>
          <a:srgbClr val="FFFFFF"/>
        </a:accent3>
        <a:accent4>
          <a:srgbClr val="000000"/>
        </a:accent4>
        <a:accent5>
          <a:srgbClr val="B8AAB8"/>
        </a:accent5>
        <a:accent6>
          <a:srgbClr val="E74848"/>
        </a:accent6>
        <a:hlink>
          <a:srgbClr val="FF999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2_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6600"/>
        </a:accent1>
        <a:accent2>
          <a:srgbClr val="808000"/>
        </a:accent2>
        <a:accent3>
          <a:srgbClr val="FFFFFF"/>
        </a:accent3>
        <a:accent4>
          <a:srgbClr val="000000"/>
        </a:accent4>
        <a:accent5>
          <a:srgbClr val="AAB8AA"/>
        </a:accent5>
        <a:accent6>
          <a:srgbClr val="737300"/>
        </a:accent6>
        <a:hlink>
          <a:srgbClr val="CC99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2_p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0099"/>
        </a:accent1>
        <a:accent2>
          <a:srgbClr val="0F4CD5"/>
        </a:accent2>
        <a:accent3>
          <a:srgbClr val="FFFFFF"/>
        </a:accent3>
        <a:accent4>
          <a:srgbClr val="000000"/>
        </a:accent4>
        <a:accent5>
          <a:srgbClr val="AAAACA"/>
        </a:accent5>
        <a:accent6>
          <a:srgbClr val="0C44C1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global2_p">
  <a:themeElements>
    <a:clrScheme name="global2_p 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0099"/>
      </a:accent1>
      <a:accent2>
        <a:srgbClr val="0F4CD5"/>
      </a:accent2>
      <a:accent3>
        <a:srgbClr val="FFFFFF"/>
      </a:accent3>
      <a:accent4>
        <a:srgbClr val="000000"/>
      </a:accent4>
      <a:accent5>
        <a:srgbClr val="AAAACA"/>
      </a:accent5>
      <a:accent6>
        <a:srgbClr val="0C44C1"/>
      </a:accent6>
      <a:hlink>
        <a:srgbClr val="CCCCFF"/>
      </a:hlink>
      <a:folHlink>
        <a:srgbClr val="B2B2B2"/>
      </a:folHlink>
    </a:clrScheme>
    <a:fontScheme name="global2_p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FFCC">
            <a:alpha val="50000"/>
          </a:srgbClr>
        </a:solidFill>
        <a:ln w="3175" cap="flat" cmpd="sng" algn="ctr">
          <a:solidFill>
            <a:srgbClr val="0033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50000"/>
          </a:lnSpc>
          <a:spcBef>
            <a:spcPct val="0"/>
          </a:spcBef>
          <a:spcAft>
            <a:spcPct val="0"/>
          </a:spcAft>
          <a:buClr>
            <a:srgbClr val="FFFF00"/>
          </a:buClr>
          <a:buSzTx/>
          <a:buFontTx/>
          <a:buNone/>
          <a:tabLst/>
          <a:defRPr kumimoji="1" lang="ko-KR" altLang="en-US" sz="700" b="0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FFCC">
            <a:alpha val="50000"/>
          </a:srgbClr>
        </a:solidFill>
        <a:ln w="3175" cap="flat" cmpd="sng" algn="ctr">
          <a:solidFill>
            <a:srgbClr val="0033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50000"/>
          </a:lnSpc>
          <a:spcBef>
            <a:spcPct val="0"/>
          </a:spcBef>
          <a:spcAft>
            <a:spcPct val="0"/>
          </a:spcAft>
          <a:buClr>
            <a:srgbClr val="FFFF00"/>
          </a:buClr>
          <a:buSzTx/>
          <a:buFontTx/>
          <a:buNone/>
          <a:tabLst/>
          <a:defRPr kumimoji="1" lang="ko-KR" altLang="en-US" sz="700" b="0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lnDef>
  </a:objectDefaults>
  <a:extraClrSchemeLst>
    <a:extraClrScheme>
      <a:clrScheme name="global2_p 1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2_p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660066"/>
        </a:accent1>
        <a:accent2>
          <a:srgbClr val="FF5050"/>
        </a:accent2>
        <a:accent3>
          <a:srgbClr val="FFFFFF"/>
        </a:accent3>
        <a:accent4>
          <a:srgbClr val="000000"/>
        </a:accent4>
        <a:accent5>
          <a:srgbClr val="B8AAB8"/>
        </a:accent5>
        <a:accent6>
          <a:srgbClr val="E74848"/>
        </a:accent6>
        <a:hlink>
          <a:srgbClr val="FF999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2_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6600"/>
        </a:accent1>
        <a:accent2>
          <a:srgbClr val="808000"/>
        </a:accent2>
        <a:accent3>
          <a:srgbClr val="FFFFFF"/>
        </a:accent3>
        <a:accent4>
          <a:srgbClr val="000000"/>
        </a:accent4>
        <a:accent5>
          <a:srgbClr val="AAB8AA"/>
        </a:accent5>
        <a:accent6>
          <a:srgbClr val="737300"/>
        </a:accent6>
        <a:hlink>
          <a:srgbClr val="CC99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2_p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0099"/>
        </a:accent1>
        <a:accent2>
          <a:srgbClr val="0F4CD5"/>
        </a:accent2>
        <a:accent3>
          <a:srgbClr val="FFFFFF"/>
        </a:accent3>
        <a:accent4>
          <a:srgbClr val="000000"/>
        </a:accent4>
        <a:accent5>
          <a:srgbClr val="AAAACA"/>
        </a:accent5>
        <a:accent6>
          <a:srgbClr val="0C44C1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2">
            <a:lumMod val="75000"/>
          </a:schemeClr>
        </a:solidFill>
        <a:ln cap="rnd">
          <a:solidFill>
            <a:schemeClr val="tx1"/>
          </a:solidFill>
        </a:ln>
      </a:spPr>
      <a:bodyPr wrap="square">
        <a:spAutoFit/>
      </a:bodyPr>
      <a:lstStyle>
        <a:defPPr eaLnBrk="0" fontAlgn="auto" latinLnBrk="0" hangingPunct="0">
          <a:spcBef>
            <a:spcPts val="0"/>
          </a:spcBef>
          <a:spcAft>
            <a:spcPts val="0"/>
          </a:spcAft>
          <a:defRPr kumimoji="0" b="1" cap="all" smtClean="0">
            <a:ln w="9000" cmpd="sng">
              <a:solidFill>
                <a:srgbClr val="000000">
                  <a:shade val="50000"/>
                  <a:satMod val="120000"/>
                </a:srgbClr>
              </a:solidFill>
              <a:prstDash val="solid"/>
            </a:ln>
            <a:solidFill>
              <a:schemeClr val="bg1"/>
            </a:solidFill>
            <a:effectLst>
              <a:reflection blurRad="12700" stA="28000" endPos="45000" dist="1000" dir="5400000" sy="-100000" algn="bl" rotWithShape="0"/>
            </a:effectLst>
            <a:latin typeface="Arial" pitchFamily="34" charset="0"/>
            <a:ea typeface="HY헤드라인M" pitchFamily="18" charset="-127"/>
            <a:cs typeface="Arial" pitchFamily="34" charset="0"/>
          </a:defRPr>
        </a:defPPr>
      </a:lstStyle>
    </a:sp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PowerPoint-1">
  <a:themeElements>
    <a:clrScheme name="Custom 376">
      <a:dk1>
        <a:srgbClr val="000000"/>
      </a:dk1>
      <a:lt1>
        <a:srgbClr val="FFFFFF"/>
      </a:lt1>
      <a:dk2>
        <a:srgbClr val="0D5F97"/>
      </a:dk2>
      <a:lt2>
        <a:srgbClr val="C0C0C0"/>
      </a:lt2>
      <a:accent1>
        <a:srgbClr val="69A8E1"/>
      </a:accent1>
      <a:accent2>
        <a:srgbClr val="87D026"/>
      </a:accent2>
      <a:accent3>
        <a:srgbClr val="BF84E4"/>
      </a:accent3>
      <a:accent4>
        <a:srgbClr val="5DC8CB"/>
      </a:accent4>
      <a:accent5>
        <a:srgbClr val="CCAB7A"/>
      </a:accent5>
      <a:accent6>
        <a:srgbClr val="E67676"/>
      </a:accent6>
      <a:hlink>
        <a:srgbClr val="E99C01"/>
      </a:hlink>
      <a:folHlink>
        <a:srgbClr val="9481E7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9F2121"/>
        </a:dk2>
        <a:lt2>
          <a:srgbClr val="C0C0C0"/>
        </a:lt2>
        <a:accent1>
          <a:srgbClr val="EFA011"/>
        </a:accent1>
        <a:accent2>
          <a:srgbClr val="E36F6F"/>
        </a:accent2>
        <a:accent3>
          <a:srgbClr val="FFFFFF"/>
        </a:accent3>
        <a:accent4>
          <a:srgbClr val="000000"/>
        </a:accent4>
        <a:accent5>
          <a:srgbClr val="F6CDAA"/>
        </a:accent5>
        <a:accent6>
          <a:srgbClr val="CE6464"/>
        </a:accent6>
        <a:hlink>
          <a:srgbClr val="C874E2"/>
        </a:hlink>
        <a:folHlink>
          <a:srgbClr val="848DE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D7E81"/>
        </a:dk2>
        <a:lt2>
          <a:srgbClr val="C0C0C0"/>
        </a:lt2>
        <a:accent1>
          <a:srgbClr val="51BFBF"/>
        </a:accent1>
        <a:accent2>
          <a:srgbClr val="C49E32"/>
        </a:accent2>
        <a:accent3>
          <a:srgbClr val="FFFFFF"/>
        </a:accent3>
        <a:accent4>
          <a:srgbClr val="000000"/>
        </a:accent4>
        <a:accent5>
          <a:srgbClr val="B3DCDC"/>
        </a:accent5>
        <a:accent6>
          <a:srgbClr val="B18F2C"/>
        </a:accent6>
        <a:hlink>
          <a:srgbClr val="A5D450"/>
        </a:hlink>
        <a:folHlink>
          <a:srgbClr val="DD878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D5F97"/>
        </a:dk2>
        <a:lt2>
          <a:srgbClr val="C0C0C0"/>
        </a:lt2>
        <a:accent1>
          <a:srgbClr val="69A8E1"/>
        </a:accent1>
        <a:accent2>
          <a:srgbClr val="87D026"/>
        </a:accent2>
        <a:accent3>
          <a:srgbClr val="FFFFFF"/>
        </a:accent3>
        <a:accent4>
          <a:srgbClr val="000000"/>
        </a:accent4>
        <a:accent5>
          <a:srgbClr val="B9D1EE"/>
        </a:accent5>
        <a:accent6>
          <a:srgbClr val="7ABC21"/>
        </a:accent6>
        <a:hlink>
          <a:srgbClr val="E99C01"/>
        </a:hlink>
        <a:folHlink>
          <a:srgbClr val="9481E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7464</TotalTime>
  <Words>178</Words>
  <Application>Microsoft Office PowerPoint</Application>
  <PresentationFormat>화면 슬라이드 쇼(4:3)</PresentationFormat>
  <Paragraphs>21</Paragraphs>
  <Slides>1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4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global2_p</vt:lpstr>
      <vt:lpstr>1_global2_p</vt:lpstr>
      <vt:lpstr>1_기본 디자인</vt:lpstr>
      <vt:lpstr>PowerPoint-1</vt:lpstr>
      <vt:lpstr>Image</vt:lpstr>
      <vt:lpstr>PowerPoint 프레젠테이션</vt:lpstr>
    </vt:vector>
  </TitlesOfParts>
  <Company>기동방제과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kcg</cp:lastModifiedBy>
  <cp:revision>612</cp:revision>
  <cp:lastPrinted>2020-09-08T08:40:31Z</cp:lastPrinted>
  <dcterms:created xsi:type="dcterms:W3CDTF">2010-06-16T02:14:17Z</dcterms:created>
  <dcterms:modified xsi:type="dcterms:W3CDTF">2020-09-08T08:49:49Z</dcterms:modified>
</cp:coreProperties>
</file>